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365" r:id="rId2"/>
    <p:sldId id="388" r:id="rId3"/>
    <p:sldId id="376" r:id="rId4"/>
    <p:sldId id="374" r:id="rId5"/>
    <p:sldId id="400" r:id="rId6"/>
    <p:sldId id="393" r:id="rId7"/>
    <p:sldId id="401" r:id="rId8"/>
    <p:sldId id="394" r:id="rId9"/>
    <p:sldId id="395" r:id="rId10"/>
    <p:sldId id="396" r:id="rId11"/>
    <p:sldId id="397" r:id="rId12"/>
    <p:sldId id="403" r:id="rId13"/>
    <p:sldId id="407" r:id="rId14"/>
    <p:sldId id="408" r:id="rId15"/>
    <p:sldId id="409" r:id="rId16"/>
    <p:sldId id="406" r:id="rId17"/>
    <p:sldId id="402" r:id="rId18"/>
    <p:sldId id="404" r:id="rId19"/>
    <p:sldId id="405" r:id="rId20"/>
    <p:sldId id="410" r:id="rId21"/>
    <p:sldId id="411" r:id="rId22"/>
    <p:sldId id="412" r:id="rId2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DFDFE0"/>
    <a:srgbClr val="00529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51" autoAdjust="0"/>
    <p:restoredTop sz="94709" autoAdjust="0"/>
  </p:normalViewPr>
  <p:slideViewPr>
    <p:cSldViewPr>
      <p:cViewPr varScale="1">
        <p:scale>
          <a:sx n="66" d="100"/>
          <a:sy n="66" d="100"/>
        </p:scale>
        <p:origin x="-142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H:\CEOI12\anyagok\Eredmenyek2\Day2list%20KOZO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H:\CEOI12\anyagok\Eredmenyek2\Day2list%20KOZ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Day2list!$H$1</c:f>
              <c:strCache>
                <c:ptCount val="1"/>
                <c:pt idx="0">
                  <c:v>Task1</c:v>
                </c:pt>
              </c:strCache>
            </c:strRef>
          </c:tx>
          <c:cat>
            <c:strRef>
              <c:f>Day2list!$F$2:$F$6</c:f>
              <c:strCache>
                <c:ptCount val="5"/>
                <c:pt idx="0">
                  <c:v>[0;20)</c:v>
                </c:pt>
                <c:pt idx="1">
                  <c:v>[20;40)</c:v>
                </c:pt>
                <c:pt idx="2">
                  <c:v>[40;60)</c:v>
                </c:pt>
                <c:pt idx="3">
                  <c:v>[60;80)</c:v>
                </c:pt>
                <c:pt idx="4">
                  <c:v>[80;100]</c:v>
                </c:pt>
              </c:strCache>
            </c:strRef>
          </c:cat>
          <c:val>
            <c:numRef>
              <c:f>Day2list!$H$2:$H$6</c:f>
              <c:numCache>
                <c:formatCode>General</c:formatCode>
                <c:ptCount val="5"/>
                <c:pt idx="0">
                  <c:v>10</c:v>
                </c:pt>
                <c:pt idx="1">
                  <c:v>8</c:v>
                </c:pt>
                <c:pt idx="2">
                  <c:v>7</c:v>
                </c:pt>
                <c:pt idx="3">
                  <c:v>2</c:v>
                </c:pt>
                <c:pt idx="4">
                  <c:v>25</c:v>
                </c:pt>
              </c:numCache>
            </c:numRef>
          </c:val>
        </c:ser>
        <c:ser>
          <c:idx val="1"/>
          <c:order val="1"/>
          <c:tx>
            <c:strRef>
              <c:f>Day2list!$I$1</c:f>
              <c:strCache>
                <c:ptCount val="1"/>
                <c:pt idx="0">
                  <c:v>Task2</c:v>
                </c:pt>
              </c:strCache>
            </c:strRef>
          </c:tx>
          <c:cat>
            <c:strRef>
              <c:f>Day2list!$F$2:$F$6</c:f>
              <c:strCache>
                <c:ptCount val="5"/>
                <c:pt idx="0">
                  <c:v>[0;20)</c:v>
                </c:pt>
                <c:pt idx="1">
                  <c:v>[20;40)</c:v>
                </c:pt>
                <c:pt idx="2">
                  <c:v>[40;60)</c:v>
                </c:pt>
                <c:pt idx="3">
                  <c:v>[60;80)</c:v>
                </c:pt>
                <c:pt idx="4">
                  <c:v>[80;100]</c:v>
                </c:pt>
              </c:strCache>
            </c:strRef>
          </c:cat>
          <c:val>
            <c:numRef>
              <c:f>Day2list!$I$2:$I$6</c:f>
              <c:numCache>
                <c:formatCode>General</c:formatCode>
                <c:ptCount val="5"/>
                <c:pt idx="0">
                  <c:v>35</c:v>
                </c:pt>
                <c:pt idx="1">
                  <c:v>3</c:v>
                </c:pt>
                <c:pt idx="2">
                  <c:v>5</c:v>
                </c:pt>
                <c:pt idx="3">
                  <c:v>0</c:v>
                </c:pt>
                <c:pt idx="4">
                  <c:v>9</c:v>
                </c:pt>
              </c:numCache>
            </c:numRef>
          </c:val>
        </c:ser>
        <c:ser>
          <c:idx val="2"/>
          <c:order val="2"/>
          <c:tx>
            <c:strRef>
              <c:f>Day2list!$J$1</c:f>
              <c:strCache>
                <c:ptCount val="1"/>
                <c:pt idx="0">
                  <c:v>Task3</c:v>
                </c:pt>
              </c:strCache>
            </c:strRef>
          </c:tx>
          <c:cat>
            <c:strRef>
              <c:f>Day2list!$F$2:$F$6</c:f>
              <c:strCache>
                <c:ptCount val="5"/>
                <c:pt idx="0">
                  <c:v>[0;20)</c:v>
                </c:pt>
                <c:pt idx="1">
                  <c:v>[20;40)</c:v>
                </c:pt>
                <c:pt idx="2">
                  <c:v>[40;60)</c:v>
                </c:pt>
                <c:pt idx="3">
                  <c:v>[60;80)</c:v>
                </c:pt>
                <c:pt idx="4">
                  <c:v>[80;100]</c:v>
                </c:pt>
              </c:strCache>
            </c:strRef>
          </c:cat>
          <c:val>
            <c:numRef>
              <c:f>Day2list!$J$2:$J$6</c:f>
              <c:numCache>
                <c:formatCode>General</c:formatCode>
                <c:ptCount val="5"/>
                <c:pt idx="0">
                  <c:v>12</c:v>
                </c:pt>
                <c:pt idx="1">
                  <c:v>11</c:v>
                </c:pt>
                <c:pt idx="2">
                  <c:v>9</c:v>
                </c:pt>
                <c:pt idx="3">
                  <c:v>2</c:v>
                </c:pt>
                <c:pt idx="4">
                  <c:v>18</c:v>
                </c:pt>
              </c:numCache>
            </c:numRef>
          </c:val>
        </c:ser>
        <c:axId val="150140800"/>
        <c:axId val="150142336"/>
      </c:barChart>
      <c:catAx>
        <c:axId val="15014080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150142336"/>
        <c:crosses val="autoZero"/>
        <c:auto val="1"/>
        <c:lblAlgn val="ctr"/>
        <c:lblOffset val="100"/>
      </c:catAx>
      <c:valAx>
        <c:axId val="150142336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2000">
                    <a:latin typeface="Garamond" pitchFamily="18" charset="0"/>
                  </a:rPr>
                  <a:t>Contestant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150140800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3200">
              <a:latin typeface="Garamond" pitchFamily="18" charset="0"/>
            </a:defRPr>
          </a:pPr>
          <a:endParaRPr lang="hu-H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title>
      <c:layout/>
      <c:txPr>
        <a:bodyPr/>
        <a:lstStyle/>
        <a:p>
          <a:pPr>
            <a:defRPr sz="3200">
              <a:latin typeface="Garamond" pitchFamily="18" charset="0"/>
            </a:defRPr>
          </a:pPr>
          <a:endParaRPr lang="hu-HU"/>
        </a:p>
      </c:txPr>
    </c:title>
    <c:plotArea>
      <c:layout/>
      <c:barChart>
        <c:barDir val="col"/>
        <c:grouping val="stacked"/>
        <c:ser>
          <c:idx val="0"/>
          <c:order val="0"/>
          <c:tx>
            <c:strRef>
              <c:f>Day2list!$M$1</c:f>
              <c:strCache>
                <c:ptCount val="1"/>
                <c:pt idx="0">
                  <c:v>Total</c:v>
                </c:pt>
              </c:strCache>
            </c:strRef>
          </c:tx>
          <c:dLbls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  <a:latin typeface="Garamond" pitchFamily="18" charset="0"/>
                  </a:defRPr>
                </a:pPr>
                <a:endParaRPr lang="hu-HU"/>
              </a:p>
            </c:txPr>
            <c:showVal val="1"/>
          </c:dLbls>
          <c:cat>
            <c:strRef>
              <c:f>Day2list!$K$2:$K$7</c:f>
              <c:strCache>
                <c:ptCount val="6"/>
                <c:pt idx="0">
                  <c:v>[0;50)</c:v>
                </c:pt>
                <c:pt idx="1">
                  <c:v>[50;100)</c:v>
                </c:pt>
                <c:pt idx="2">
                  <c:v>[100;150)</c:v>
                </c:pt>
                <c:pt idx="3">
                  <c:v>[150;200)</c:v>
                </c:pt>
                <c:pt idx="4">
                  <c:v>[200;250)</c:v>
                </c:pt>
                <c:pt idx="5">
                  <c:v>[250;300]</c:v>
                </c:pt>
              </c:strCache>
            </c:strRef>
          </c:cat>
          <c:val>
            <c:numRef>
              <c:f>Day2list!$M$2:$M$7</c:f>
              <c:numCache>
                <c:formatCode>General</c:formatCode>
                <c:ptCount val="6"/>
                <c:pt idx="0">
                  <c:v>10</c:v>
                </c:pt>
                <c:pt idx="1">
                  <c:v>9</c:v>
                </c:pt>
                <c:pt idx="2">
                  <c:v>13</c:v>
                </c:pt>
                <c:pt idx="3">
                  <c:v>7</c:v>
                </c:pt>
                <c:pt idx="4">
                  <c:v>6</c:v>
                </c:pt>
                <c:pt idx="5">
                  <c:v>7</c:v>
                </c:pt>
              </c:numCache>
            </c:numRef>
          </c:val>
        </c:ser>
        <c:gapWidth val="55"/>
        <c:overlap val="100"/>
        <c:axId val="163291136"/>
        <c:axId val="163292672"/>
      </c:barChart>
      <c:catAx>
        <c:axId val="16329113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163292672"/>
        <c:crosses val="autoZero"/>
        <c:auto val="1"/>
        <c:lblAlgn val="ctr"/>
        <c:lblOffset val="100"/>
      </c:catAx>
      <c:valAx>
        <c:axId val="16329267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2000">
                    <a:latin typeface="Garamond" pitchFamily="18" charset="0"/>
                  </a:defRPr>
                </a:pPr>
                <a:r>
                  <a:rPr lang="en-US" sz="2000">
                    <a:latin typeface="Garamond" pitchFamily="18" charset="0"/>
                  </a:rPr>
                  <a:t>Contestant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163291136"/>
        <c:crosses val="autoZero"/>
        <c:crossBetween val="between"/>
      </c:valAx>
    </c:plotArea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DBA84-2367-42F6-BE2C-47AB1DEB0DA2}" type="datetimeFigureOut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33491-F232-4995-831D-3453D4768702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3209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025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BE1F-EED5-409E-AE8F-F50EEA049CDC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36791779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64CF-145F-4008-A725-8F6AF8B2ED6E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96268468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285293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4233069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BC751-8D96-41D8-A551-E9D0C62B96CE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16827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D0527-C97C-4C6E-84E7-CF8CA198A0F6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880255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780927"/>
            <a:ext cx="4040188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206915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780927"/>
            <a:ext cx="4041775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88F86-4F3D-43C9-9E8E-B4DBCFC2692A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0117026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E9378-1322-4009-937B-26793C838303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512558932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1F6F6-DB6D-4C0B-B29A-CBB8232AD1BE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999976803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133037"/>
            <a:ext cx="3008313" cy="6909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132856"/>
            <a:ext cx="5111750" cy="39933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2924944"/>
            <a:ext cx="3008313" cy="3201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71691-32B1-4F3D-A8B8-29D02A6BA00B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76019630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DFE0"/>
          </a:solidFill>
          <a:ln>
            <a:solidFill>
              <a:srgbClr val="DFDF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noFill/>
              </a:ln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1" name="Lekerekített téglalap 10"/>
          <p:cNvSpPr/>
          <p:nvPr userDrawn="1"/>
        </p:nvSpPr>
        <p:spPr>
          <a:xfrm>
            <a:off x="56704" y="116632"/>
            <a:ext cx="8907784" cy="6624736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E08F9-FB69-4CAD-BF5F-386177DEBE1D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18751424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B2E4-5C0E-46E3-BE83-0881DDFF640B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75952366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60848"/>
            <a:ext cx="2057400" cy="406531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60848"/>
            <a:ext cx="6019800" cy="406531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EEFDE-8482-4355-A808-AB763287EB02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71081446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 userDrawn="1"/>
        </p:nvSpPr>
        <p:spPr>
          <a:xfrm>
            <a:off x="56704" y="764704"/>
            <a:ext cx="9036496" cy="5976664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Picture 2" descr="D:\ceoi2012\arculat\arculati_elemek\ceoi2012_fejlec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04" y="76200"/>
            <a:ext cx="9036496" cy="1704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56704" y="1416843"/>
            <a:ext cx="6099472" cy="624979"/>
          </a:xfrm>
          <a:prstGeom prst="rect">
            <a:avLst/>
          </a:prstGeom>
          <a:solidFill>
            <a:srgbClr val="005294">
              <a:alpha val="90000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204865"/>
            <a:ext cx="8229600" cy="3921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C8E9-D4B6-4E27-898D-1E39429B8BFB}" type="datetime1">
              <a:rPr lang="hu-HU" smtClean="0"/>
              <a:pPr/>
              <a:t>2012.07.12.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19th Central-European Olympiad in Informatics, Hungary, Tata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24357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 smtClean="0"/>
              <a:t> Competition: </a:t>
            </a:r>
            <a:r>
              <a:rPr lang="hu-HU" noProof="0" dirty="0" smtClean="0"/>
              <a:t>2</a:t>
            </a:r>
            <a:r>
              <a:rPr lang="hu-HU" baseline="30000" noProof="0" dirty="0" smtClean="0"/>
              <a:t>nd</a:t>
            </a:r>
            <a:r>
              <a:rPr lang="en-GB" noProof="0" dirty="0" smtClean="0"/>
              <a:t> Session</a:t>
            </a:r>
            <a:endParaRPr lang="en-GB" b="1" noProof="0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noProof="0" dirty="0" smtClean="0"/>
              <a:t>11</a:t>
            </a:r>
            <a:r>
              <a:rPr lang="en-GB" noProof="0" dirty="0" smtClean="0"/>
              <a:t> July 2012, </a:t>
            </a:r>
            <a:r>
              <a:rPr lang="hu-HU" dirty="0" err="1" smtClean="0"/>
              <a:t>Wednesday</a:t>
            </a:r>
            <a:endParaRPr lang="en-GB" noProof="0" dirty="0" smtClean="0"/>
          </a:p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Start</a:t>
            </a:r>
            <a:endParaRPr lang="en-GB" noProof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7" name="Tartalom helye 6" descr="Versenyvége 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43240" y="2214554"/>
            <a:ext cx="2928958" cy="3905277"/>
          </a:xfrm>
        </p:spPr>
      </p:pic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Guides</a:t>
            </a:r>
            <a:endParaRPr lang="en-GB" noProof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57916" y="2205038"/>
            <a:ext cx="5228165" cy="3921124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Waiting…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 smtClean="0"/>
              <a:t>Waiting for the results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2214554"/>
            <a:ext cx="5228166" cy="3921124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4" descr="CEOI2012_hétfő 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562" y="3786190"/>
            <a:ext cx="2940842" cy="2205632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During</a:t>
            </a:r>
            <a:r>
              <a:rPr lang="hu-HU" dirty="0" smtClean="0"/>
              <a:t> </a:t>
            </a:r>
            <a:r>
              <a:rPr lang="hu-HU" dirty="0" err="1" smtClean="0"/>
              <a:t>Work</a:t>
            </a:r>
            <a:r>
              <a:rPr lang="hu-HU" dirty="0" smtClean="0"/>
              <a:t> 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14480" y="2571744"/>
            <a:ext cx="2940843" cy="2205632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After the competition</a:t>
            </a:r>
            <a:endParaRPr lang="en-GB" noProof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-5400000">
            <a:off x="2481198" y="2656116"/>
            <a:ext cx="4104000" cy="3078000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Exchanging information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 rot="-5400000">
            <a:off x="2487365" y="1084480"/>
            <a:ext cx="4104000" cy="30780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Exchanging information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Statistics</a:t>
            </a:r>
            <a:endParaRPr lang="en-GB" noProof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graphicFrame>
        <p:nvGraphicFramePr>
          <p:cNvPr id="5" name="Diagram 4"/>
          <p:cNvGraphicFramePr>
            <a:graphicFrameLocks noGrp="1"/>
          </p:cNvGraphicFramePr>
          <p:nvPr/>
        </p:nvGraphicFramePr>
        <p:xfrm>
          <a:off x="142843" y="2071678"/>
          <a:ext cx="8715437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 smtClean="0"/>
              <a:t>Statistics</a:t>
            </a:r>
            <a:endParaRPr lang="en-GB" noProof="0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graphicFrame>
        <p:nvGraphicFramePr>
          <p:cNvPr id="5" name="Diagram 4"/>
          <p:cNvGraphicFramePr>
            <a:graphicFrameLocks noGrp="1"/>
          </p:cNvGraphicFramePr>
          <p:nvPr/>
        </p:nvGraphicFramePr>
        <p:xfrm>
          <a:off x="214282" y="2143116"/>
          <a:ext cx="8648487" cy="4467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 smtClean="0"/>
              <a:t> </a:t>
            </a:r>
            <a:r>
              <a:rPr lang="hu-HU" noProof="0" dirty="0" smtClean="0"/>
              <a:t>Fort of Tata</a:t>
            </a:r>
            <a:endParaRPr lang="en-GB" b="1" noProof="0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noProof="0" dirty="0" smtClean="0"/>
              <a:t>11</a:t>
            </a:r>
            <a:r>
              <a:rPr lang="en-GB" noProof="0" dirty="0" smtClean="0"/>
              <a:t> July 2012, </a:t>
            </a:r>
            <a:r>
              <a:rPr lang="hu-HU" dirty="0" err="1" smtClean="0"/>
              <a:t>Wednesday</a:t>
            </a:r>
            <a:endParaRPr lang="en-GB" noProof="0" dirty="0" smtClean="0"/>
          </a:p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 err="1" smtClean="0"/>
              <a:t>In</a:t>
            </a:r>
            <a:r>
              <a:rPr lang="hu-HU" noProof="0" dirty="0" smtClean="0"/>
              <a:t> the </a:t>
            </a:r>
            <a:r>
              <a:rPr lang="hu-HU" noProof="0" dirty="0" err="1" smtClean="0"/>
              <a:t>fort</a:t>
            </a:r>
            <a:r>
              <a:rPr lang="hu-HU" noProof="0" dirty="0" smtClean="0"/>
              <a:t> of Tata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 err="1" smtClean="0"/>
              <a:t>In</a:t>
            </a:r>
            <a:r>
              <a:rPr lang="hu-HU" noProof="0" dirty="0" smtClean="0"/>
              <a:t> the </a:t>
            </a:r>
            <a:r>
              <a:rPr lang="hu-HU" noProof="0" dirty="0" err="1" smtClean="0"/>
              <a:t>fort</a:t>
            </a:r>
            <a:r>
              <a:rPr lang="hu-HU" noProof="0" dirty="0" smtClean="0"/>
              <a:t> of Tata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 err="1" smtClean="0"/>
              <a:t>In</a:t>
            </a:r>
            <a:r>
              <a:rPr lang="hu-HU" noProof="0" dirty="0" smtClean="0"/>
              <a:t> the </a:t>
            </a:r>
            <a:r>
              <a:rPr lang="hu-HU" noProof="0" dirty="0" err="1" smtClean="0"/>
              <a:t>fort</a:t>
            </a:r>
            <a:r>
              <a:rPr lang="hu-HU" noProof="0" dirty="0" smtClean="0"/>
              <a:t> of Tata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803844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 smtClean="0"/>
              <a:t> </a:t>
            </a:r>
            <a:r>
              <a:rPr lang="hu-HU" noProof="0" dirty="0" err="1" smtClean="0"/>
              <a:t>Goulash</a:t>
            </a:r>
            <a:r>
              <a:rPr lang="hu-HU" noProof="0" dirty="0" smtClean="0"/>
              <a:t> </a:t>
            </a:r>
            <a:r>
              <a:rPr lang="hu-HU" noProof="0" dirty="0" err="1" smtClean="0"/>
              <a:t>party</a:t>
            </a:r>
            <a:endParaRPr lang="en-GB" b="1" noProof="0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noProof="0" dirty="0" smtClean="0"/>
              <a:t>11</a:t>
            </a:r>
            <a:r>
              <a:rPr lang="en-GB" noProof="0" dirty="0" smtClean="0"/>
              <a:t> July 2012, </a:t>
            </a:r>
            <a:r>
              <a:rPr lang="hu-HU" dirty="0" err="1" smtClean="0"/>
              <a:t>Wednesday</a:t>
            </a:r>
            <a:endParaRPr lang="en-GB" noProof="0" dirty="0" smtClean="0"/>
          </a:p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noProof="0" dirty="0" err="1" smtClean="0"/>
              <a:t>Moments</a:t>
            </a:r>
            <a:r>
              <a:rPr lang="hu-HU" noProof="0" dirty="0" smtClean="0"/>
              <a:t> of the </a:t>
            </a:r>
            <a:r>
              <a:rPr lang="hu-HU" noProof="0" dirty="0" err="1" smtClean="0"/>
              <a:t>Goulash</a:t>
            </a:r>
            <a:r>
              <a:rPr lang="hu-HU" noProof="0" dirty="0" smtClean="0"/>
              <a:t> </a:t>
            </a:r>
            <a:r>
              <a:rPr lang="hu-HU" noProof="0" dirty="0" err="1" smtClean="0"/>
              <a:t>party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2357430"/>
            <a:ext cx="2940843" cy="2414048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6" name="Tartalom helye 4" descr="CEOI2012_hétfő 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3143248"/>
            <a:ext cx="2487519" cy="24140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 smtClean="0"/>
              <a:t> </a:t>
            </a:r>
            <a:r>
              <a:rPr lang="hu-HU" noProof="0" dirty="0" err="1" smtClean="0"/>
              <a:t>Wine</a:t>
            </a:r>
            <a:r>
              <a:rPr lang="hu-HU" noProof="0" dirty="0" smtClean="0"/>
              <a:t> </a:t>
            </a:r>
            <a:r>
              <a:rPr lang="hu-HU" noProof="0" dirty="0" err="1" smtClean="0"/>
              <a:t>tasting</a:t>
            </a:r>
            <a:endParaRPr lang="en-GB" b="1" noProof="0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noProof="0" dirty="0" smtClean="0"/>
              <a:t>11</a:t>
            </a:r>
            <a:r>
              <a:rPr lang="en-GB" noProof="0" dirty="0" smtClean="0"/>
              <a:t> July 2012, </a:t>
            </a:r>
            <a:r>
              <a:rPr lang="hu-HU" dirty="0" err="1" smtClean="0"/>
              <a:t>Wednesday</a:t>
            </a:r>
            <a:endParaRPr lang="en-GB" noProof="0" dirty="0" smtClean="0"/>
          </a:p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noProof="0" dirty="0" err="1" smtClean="0"/>
              <a:t>Moments</a:t>
            </a:r>
            <a:r>
              <a:rPr lang="hu-HU" noProof="0" dirty="0" smtClean="0"/>
              <a:t> of the </a:t>
            </a:r>
            <a:r>
              <a:rPr lang="hu-HU" noProof="0" dirty="0" err="1" smtClean="0"/>
              <a:t>Wine</a:t>
            </a:r>
            <a:r>
              <a:rPr lang="hu-HU" noProof="0" dirty="0" smtClean="0"/>
              <a:t> </a:t>
            </a:r>
            <a:r>
              <a:rPr lang="hu-HU" noProof="0" dirty="0" err="1" smtClean="0"/>
              <a:t>tasting</a:t>
            </a:r>
            <a:endParaRPr lang="en-GB" noProof="0" dirty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89585" y="2143116"/>
            <a:ext cx="6840001" cy="4104000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Wine</a:t>
            </a:r>
            <a:r>
              <a:rPr lang="hu-HU" dirty="0" smtClean="0"/>
              <a:t> </a:t>
            </a:r>
            <a:r>
              <a:rPr lang="hu-HU" dirty="0" err="1" smtClean="0"/>
              <a:t>tasting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285728"/>
            <a:ext cx="5482800" cy="441717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Wine</a:t>
            </a:r>
            <a:r>
              <a:rPr lang="hu-HU" dirty="0" smtClean="0"/>
              <a:t> </a:t>
            </a:r>
            <a:r>
              <a:rPr lang="hu-HU" dirty="0" err="1" smtClean="0"/>
              <a:t>tasting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807347"/>
            <a:ext cx="5482800" cy="3836099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Wine</a:t>
            </a:r>
            <a:r>
              <a:rPr lang="hu-HU" dirty="0" smtClean="0"/>
              <a:t> </a:t>
            </a:r>
            <a:r>
              <a:rPr lang="hu-HU" dirty="0" err="1" smtClean="0"/>
              <a:t>tasting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571736" y="576266"/>
            <a:ext cx="4010343" cy="41040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1375</TotalTime>
  <Words>250</Words>
  <Application>Microsoft Office PowerPoint</Application>
  <PresentationFormat>Diavetítés a képernyőre (4:3 oldalarány)</PresentationFormat>
  <Paragraphs>47</Paragraphs>
  <Slides>22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23" baseType="lpstr">
      <vt:lpstr>Office-téma</vt:lpstr>
      <vt:lpstr> Competition: 2nd Session</vt:lpstr>
      <vt:lpstr>Start</vt:lpstr>
      <vt:lpstr>Guides</vt:lpstr>
      <vt:lpstr>Waiting…</vt:lpstr>
      <vt:lpstr>Waiting for the results</vt:lpstr>
      <vt:lpstr>During Work </vt:lpstr>
      <vt:lpstr>After the competition</vt:lpstr>
      <vt:lpstr>Exchanging information</vt:lpstr>
      <vt:lpstr>Exchanging information</vt:lpstr>
      <vt:lpstr>Statistics</vt:lpstr>
      <vt:lpstr>Statistics</vt:lpstr>
      <vt:lpstr> Fort of Tata</vt:lpstr>
      <vt:lpstr>In the fort of Tata</vt:lpstr>
      <vt:lpstr>In the fort of Tata</vt:lpstr>
      <vt:lpstr>In the fort of Tata</vt:lpstr>
      <vt:lpstr> Goulash party</vt:lpstr>
      <vt:lpstr>Moments of the Goulash party</vt:lpstr>
      <vt:lpstr> Wine tasting</vt:lpstr>
      <vt:lpstr>Moments of the Wine tasting</vt:lpstr>
      <vt:lpstr>Wine tasting</vt:lpstr>
      <vt:lpstr>Wine tasting</vt:lpstr>
      <vt:lpstr>Wine tasting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Abonyi-Tóth Andor</dc:creator>
  <cp:lastModifiedBy>EJG</cp:lastModifiedBy>
  <cp:revision>182</cp:revision>
  <dcterms:created xsi:type="dcterms:W3CDTF">2012-05-16T16:58:17Z</dcterms:created>
  <dcterms:modified xsi:type="dcterms:W3CDTF">2012-07-12T13:49:07Z</dcterms:modified>
</cp:coreProperties>
</file>