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0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57"/>
  </p:notesMasterIdLst>
  <p:sldIdLst>
    <p:sldId id="315" r:id="rId2"/>
    <p:sldId id="323" r:id="rId3"/>
    <p:sldId id="296" r:id="rId4"/>
    <p:sldId id="316" r:id="rId5"/>
    <p:sldId id="324" r:id="rId6"/>
    <p:sldId id="317" r:id="rId7"/>
    <p:sldId id="318" r:id="rId8"/>
    <p:sldId id="299" r:id="rId9"/>
    <p:sldId id="310" r:id="rId10"/>
    <p:sldId id="300" r:id="rId11"/>
    <p:sldId id="303" r:id="rId12"/>
    <p:sldId id="304" r:id="rId13"/>
    <p:sldId id="326" r:id="rId14"/>
    <p:sldId id="319" r:id="rId15"/>
    <p:sldId id="320" r:id="rId16"/>
    <p:sldId id="325" r:id="rId17"/>
    <p:sldId id="322" r:id="rId18"/>
    <p:sldId id="321" r:id="rId19"/>
    <p:sldId id="327" r:id="rId20"/>
    <p:sldId id="328" r:id="rId21"/>
    <p:sldId id="329" r:id="rId22"/>
    <p:sldId id="330" r:id="rId23"/>
    <p:sldId id="336" r:id="rId24"/>
    <p:sldId id="331" r:id="rId25"/>
    <p:sldId id="332" r:id="rId26"/>
    <p:sldId id="334" r:id="rId27"/>
    <p:sldId id="333" r:id="rId28"/>
    <p:sldId id="335" r:id="rId29"/>
    <p:sldId id="338" r:id="rId30"/>
    <p:sldId id="337" r:id="rId31"/>
    <p:sldId id="343" r:id="rId32"/>
    <p:sldId id="339" r:id="rId33"/>
    <p:sldId id="340" r:id="rId34"/>
    <p:sldId id="341" r:id="rId35"/>
    <p:sldId id="342" r:id="rId36"/>
    <p:sldId id="344" r:id="rId37"/>
    <p:sldId id="345" r:id="rId38"/>
    <p:sldId id="346" r:id="rId39"/>
    <p:sldId id="347" r:id="rId40"/>
    <p:sldId id="351" r:id="rId41"/>
    <p:sldId id="352" r:id="rId42"/>
    <p:sldId id="356" r:id="rId43"/>
    <p:sldId id="348" r:id="rId44"/>
    <p:sldId id="353" r:id="rId45"/>
    <p:sldId id="354" r:id="rId46"/>
    <p:sldId id="355" r:id="rId47"/>
    <p:sldId id="357" r:id="rId48"/>
    <p:sldId id="358" r:id="rId49"/>
    <p:sldId id="359" r:id="rId50"/>
    <p:sldId id="360" r:id="rId51"/>
    <p:sldId id="361" r:id="rId52"/>
    <p:sldId id="362" r:id="rId53"/>
    <p:sldId id="349" r:id="rId54"/>
    <p:sldId id="363" r:id="rId55"/>
    <p:sldId id="364" r:id="rId56"/>
  </p:sldIdLst>
  <p:sldSz cx="9144000" cy="6858000" type="screen4x3"/>
  <p:notesSz cx="6858000" cy="9144000"/>
  <p:defaultTextStyle>
    <a:defPPr>
      <a:defRPr lang="hu-H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present/>
    <p:sldAll/>
    <p:penClr>
      <a:srgbClr val="FF0000"/>
    </p:penClr>
  </p:showPr>
  <p:clrMru>
    <a:srgbClr val="DFDFE0"/>
    <a:srgbClr val="005294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62" autoAdjust="0"/>
    <p:restoredTop sz="94660"/>
  </p:normalViewPr>
  <p:slideViewPr>
    <p:cSldViewPr>
      <p:cViewPr varScale="1">
        <p:scale>
          <a:sx n="65" d="100"/>
          <a:sy n="65" d="100"/>
        </p:scale>
        <p:origin x="-1446" y="-11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notesMaster" Target="notesMasters/notesMaster1.xml"/><Relationship Id="rId61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Élőfej hely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hu-HU"/>
          </a:p>
        </p:txBody>
      </p:sp>
      <p:sp>
        <p:nvSpPr>
          <p:cNvPr id="3" name="Dátum hely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28DBA84-2367-42F6-BE2C-47AB1DEB0DA2}" type="datetimeFigureOut">
              <a:rPr lang="hu-HU" smtClean="0"/>
              <a:pPr/>
              <a:t>2012.07.09.</a:t>
            </a:fld>
            <a:endParaRPr lang="hu-HU"/>
          </a:p>
        </p:txBody>
      </p:sp>
      <p:sp>
        <p:nvSpPr>
          <p:cNvPr id="4" name="Diakép helye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hu-HU"/>
          </a:p>
        </p:txBody>
      </p:sp>
      <p:sp>
        <p:nvSpPr>
          <p:cNvPr id="5" name="Jegyzetek helye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AC33491-F232-4995-831D-3453D4768702}" type="slidenum">
              <a:rPr lang="hu-HU" smtClean="0"/>
              <a:pPr/>
              <a:t>‹#›</a:t>
            </a:fld>
            <a:endParaRPr lang="hu-H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>
          <a:xfrm>
            <a:off x="685800" y="2320925"/>
            <a:ext cx="7772400" cy="1470025"/>
          </a:xfrm>
        </p:spPr>
        <p:txBody>
          <a:bodyPr/>
          <a:lstStyle>
            <a:lvl1pPr algn="ctr">
              <a:defRPr sz="4400"/>
            </a:lvl1pPr>
          </a:lstStyle>
          <a:p>
            <a:r>
              <a:rPr lang="hu-HU" dirty="0" smtClean="0"/>
              <a:t>Mintacím szerkesztése</a:t>
            </a:r>
            <a:endParaRPr lang="hu-HU" dirty="0"/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>
          <a:xfrm>
            <a:off x="1371600" y="40259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u-HU" smtClean="0"/>
              <a:t>Alcím mintájának szerkesztése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CCBE1F-EED5-409E-AE8F-F50EEA049CDC}" type="datetime1">
              <a:rPr lang="hu-HU" smtClean="0"/>
              <a:pPr/>
              <a:t>2012.07.09.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19th Central-European Olympiad in Informatics, Hungary, Tata</a:t>
            </a:r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5425C2-383A-4DF2-9C32-00E9B29A6371}" type="slidenum">
              <a:rPr lang="hu-HU" smtClean="0"/>
              <a:pPr/>
              <a:t>‹#›</a:t>
            </a:fld>
            <a:endParaRPr lang="hu-HU"/>
          </a:p>
        </p:txBody>
      </p:sp>
    </p:spTree>
    <p:extLst>
      <p:ext uri="{BB962C8B-B14F-4D97-AF65-F5344CB8AC3E}">
        <p14:creationId xmlns="" xmlns:p14="http://schemas.microsoft.com/office/powerpoint/2010/main" val="2367917796"/>
      </p:ext>
    </p:extLst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1564CF-145F-4008-A725-8F6AF8B2ED6E}" type="datetime1">
              <a:rPr lang="hu-HU" smtClean="0"/>
              <a:pPr/>
              <a:t>2012.07.09.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19th Central-European Olympiad in Informatics, Hungary, Tata</a:t>
            </a:r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5425C2-383A-4DF2-9C32-00E9B29A6371}" type="slidenum">
              <a:rPr lang="hu-HU" smtClean="0"/>
              <a:pPr/>
              <a:t>‹#›</a:t>
            </a:fld>
            <a:endParaRPr lang="hu-HU"/>
          </a:p>
        </p:txBody>
      </p:sp>
    </p:spTree>
    <p:extLst>
      <p:ext uri="{BB962C8B-B14F-4D97-AF65-F5344CB8AC3E}">
        <p14:creationId xmlns="" xmlns:p14="http://schemas.microsoft.com/office/powerpoint/2010/main" val="3962684687"/>
      </p:ext>
    </p:extLst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zakaszfejlé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722313" y="2852936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hu-HU" dirty="0" smtClean="0"/>
              <a:t>Mintacím szerkesztése</a:t>
            </a:r>
            <a:endParaRPr lang="hu-HU" dirty="0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722313" y="4233069"/>
            <a:ext cx="7772400" cy="1500187"/>
          </a:xfrm>
        </p:spPr>
        <p:txBody>
          <a:bodyPr anchor="t" anchorCtr="0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u-HU" dirty="0" smtClean="0"/>
              <a:t>Mintaszöveg szerkesztése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8BC751-8D96-41D8-A551-E9D0C62B96CE}" type="datetime1">
              <a:rPr lang="hu-HU" smtClean="0"/>
              <a:pPr/>
              <a:t>2012.07.09.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19th Central-European Olympiad in Informatics, Hungary, Tata</a:t>
            </a:r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5425C2-383A-4DF2-9C32-00E9B29A6371}" type="slidenum">
              <a:rPr lang="hu-HU" smtClean="0"/>
              <a:pPr/>
              <a:t>‹#›</a:t>
            </a:fld>
            <a:endParaRPr lang="hu-HU"/>
          </a:p>
        </p:txBody>
      </p:sp>
    </p:spTree>
    <p:extLst>
      <p:ext uri="{BB962C8B-B14F-4D97-AF65-F5344CB8AC3E}">
        <p14:creationId xmlns="" xmlns:p14="http://schemas.microsoft.com/office/powerpoint/2010/main" val="2516827700"/>
      </p:ext>
    </p:extLst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smtClean="0"/>
              <a:t>Mintacím szerkesztése</a:t>
            </a:r>
            <a:endParaRPr lang="hu-HU" dirty="0"/>
          </a:p>
        </p:txBody>
      </p:sp>
      <p:sp>
        <p:nvSpPr>
          <p:cNvPr id="3" name="Tartalom helye 2"/>
          <p:cNvSpPr>
            <a:spLocks noGrp="1"/>
          </p:cNvSpPr>
          <p:nvPr>
            <p:ph sz="half" idx="1"/>
          </p:nvPr>
        </p:nvSpPr>
        <p:spPr>
          <a:xfrm>
            <a:off x="457200" y="2132856"/>
            <a:ext cx="4038600" cy="415840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dirty="0" smtClean="0"/>
              <a:t>Mintaszöveg szerkesztése</a:t>
            </a:r>
          </a:p>
          <a:p>
            <a:pPr lvl="1"/>
            <a:r>
              <a:rPr lang="hu-HU" dirty="0" smtClean="0"/>
              <a:t>Második szint</a:t>
            </a:r>
          </a:p>
          <a:p>
            <a:pPr lvl="2"/>
            <a:r>
              <a:rPr lang="hu-HU" dirty="0" smtClean="0"/>
              <a:t>Harmadik szint</a:t>
            </a:r>
          </a:p>
          <a:p>
            <a:pPr lvl="3"/>
            <a:r>
              <a:rPr lang="hu-HU" dirty="0" smtClean="0"/>
              <a:t>Negyedik szint</a:t>
            </a:r>
          </a:p>
          <a:p>
            <a:pPr lvl="4"/>
            <a:r>
              <a:rPr lang="hu-HU" dirty="0" smtClean="0"/>
              <a:t>Ötödik szint</a:t>
            </a:r>
            <a:endParaRPr lang="hu-HU" dirty="0"/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648200" y="2132856"/>
            <a:ext cx="4038600" cy="415840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FD0527-C97C-4C6E-84E7-CF8CA198A0F6}" type="datetime1">
              <a:rPr lang="hu-HU" smtClean="0"/>
              <a:pPr/>
              <a:t>2012.07.09.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19th Central-European Olympiad in Informatics, Hungary, Tata</a:t>
            </a:r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5425C2-383A-4DF2-9C32-00E9B29A6371}" type="slidenum">
              <a:rPr lang="hu-HU" smtClean="0"/>
              <a:pPr/>
              <a:t>‹#›</a:t>
            </a:fld>
            <a:endParaRPr lang="hu-HU"/>
          </a:p>
        </p:txBody>
      </p:sp>
    </p:spTree>
    <p:extLst>
      <p:ext uri="{BB962C8B-B14F-4D97-AF65-F5344CB8AC3E}">
        <p14:creationId xmlns="" xmlns:p14="http://schemas.microsoft.com/office/powerpoint/2010/main" val="3788025519"/>
      </p:ext>
    </p:extLst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Összehasonlít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2060848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57200" y="2780927"/>
            <a:ext cx="4040188" cy="361193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5" name="Szöveg helye 4"/>
          <p:cNvSpPr>
            <a:spLocks noGrp="1"/>
          </p:cNvSpPr>
          <p:nvPr>
            <p:ph type="body" sz="quarter" idx="3"/>
          </p:nvPr>
        </p:nvSpPr>
        <p:spPr>
          <a:xfrm>
            <a:off x="4645025" y="2069158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6" name="Tartalom helye 5"/>
          <p:cNvSpPr>
            <a:spLocks noGrp="1"/>
          </p:cNvSpPr>
          <p:nvPr>
            <p:ph sz="quarter" idx="4"/>
          </p:nvPr>
        </p:nvSpPr>
        <p:spPr>
          <a:xfrm>
            <a:off x="4645025" y="2780927"/>
            <a:ext cx="4041775" cy="361193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dirty="0" smtClean="0"/>
              <a:t>Mintaszöveg szerkesztése</a:t>
            </a:r>
          </a:p>
          <a:p>
            <a:pPr lvl="1"/>
            <a:r>
              <a:rPr lang="hu-HU" dirty="0" smtClean="0"/>
              <a:t>Második szint</a:t>
            </a:r>
          </a:p>
          <a:p>
            <a:pPr lvl="2"/>
            <a:r>
              <a:rPr lang="hu-HU" dirty="0" smtClean="0"/>
              <a:t>Harmadik szint</a:t>
            </a:r>
          </a:p>
          <a:p>
            <a:pPr lvl="3"/>
            <a:r>
              <a:rPr lang="hu-HU" dirty="0" smtClean="0"/>
              <a:t>Negyedik szint</a:t>
            </a:r>
          </a:p>
          <a:p>
            <a:pPr lvl="4"/>
            <a:r>
              <a:rPr lang="hu-HU" dirty="0" smtClean="0"/>
              <a:t>Ötödik szint</a:t>
            </a:r>
            <a:endParaRPr lang="hu-HU" dirty="0"/>
          </a:p>
        </p:txBody>
      </p:sp>
      <p:sp>
        <p:nvSpPr>
          <p:cNvPr id="7" name="Dátum hely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588F86-4F3D-43C9-9E8E-B4DBCFC2692A}" type="datetime1">
              <a:rPr lang="hu-HU" smtClean="0"/>
              <a:pPr/>
              <a:t>2012.07.09.</a:t>
            </a:fld>
            <a:endParaRPr lang="hu-HU"/>
          </a:p>
        </p:txBody>
      </p:sp>
      <p:sp>
        <p:nvSpPr>
          <p:cNvPr id="8" name="Élőláb hely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19th Central-European Olympiad in Informatics, Hungary, Tata</a:t>
            </a:r>
            <a:endParaRPr lang="hu-HU"/>
          </a:p>
        </p:txBody>
      </p:sp>
      <p:sp>
        <p:nvSpPr>
          <p:cNvPr id="9" name="Dia számának hely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5425C2-383A-4DF2-9C32-00E9B29A6371}" type="slidenum">
              <a:rPr lang="hu-HU" smtClean="0"/>
              <a:pPr/>
              <a:t>‹#›</a:t>
            </a:fld>
            <a:endParaRPr lang="hu-HU"/>
          </a:p>
        </p:txBody>
      </p:sp>
    </p:spTree>
    <p:extLst>
      <p:ext uri="{BB962C8B-B14F-4D97-AF65-F5344CB8AC3E}">
        <p14:creationId xmlns="" xmlns:p14="http://schemas.microsoft.com/office/powerpoint/2010/main" val="2201170262"/>
      </p:ext>
    </p:extLst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Dátum hely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CE9378-1322-4009-937B-26793C838303}" type="datetime1">
              <a:rPr lang="hu-HU" smtClean="0"/>
              <a:pPr/>
              <a:t>2012.07.09.</a:t>
            </a:fld>
            <a:endParaRPr lang="hu-HU"/>
          </a:p>
        </p:txBody>
      </p:sp>
      <p:sp>
        <p:nvSpPr>
          <p:cNvPr id="4" name="Élőláb hely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19th Central-European Olympiad in Informatics, Hungary, Tata</a:t>
            </a:r>
            <a:endParaRPr lang="hu-HU"/>
          </a:p>
        </p:txBody>
      </p:sp>
      <p:sp>
        <p:nvSpPr>
          <p:cNvPr id="5" name="Dia számának hely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5425C2-383A-4DF2-9C32-00E9B29A6371}" type="slidenum">
              <a:rPr lang="hu-HU" smtClean="0"/>
              <a:pPr/>
              <a:t>‹#›</a:t>
            </a:fld>
            <a:endParaRPr lang="hu-HU"/>
          </a:p>
        </p:txBody>
      </p:sp>
    </p:spTree>
    <p:extLst>
      <p:ext uri="{BB962C8B-B14F-4D97-AF65-F5344CB8AC3E}">
        <p14:creationId xmlns="" xmlns:p14="http://schemas.microsoft.com/office/powerpoint/2010/main" val="1512558932"/>
      </p:ext>
    </p:extLst>
  </p:cSld>
  <p:clrMapOvr>
    <a:masterClrMapping/>
  </p:clrMapOvr>
  <p:transition>
    <p:wip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Ü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átum hely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D1F6F6-DB6D-4C0B-B29A-CBB8232AD1BE}" type="datetime1">
              <a:rPr lang="hu-HU" smtClean="0"/>
              <a:pPr/>
              <a:t>2012.07.09.</a:t>
            </a:fld>
            <a:endParaRPr lang="hu-HU"/>
          </a:p>
        </p:txBody>
      </p:sp>
      <p:sp>
        <p:nvSpPr>
          <p:cNvPr id="3" name="Élőláb hely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19th Central-European Olympiad in Informatics, Hungary, Tata</a:t>
            </a:r>
            <a:endParaRPr lang="hu-HU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5425C2-383A-4DF2-9C32-00E9B29A6371}" type="slidenum">
              <a:rPr lang="hu-HU" smtClean="0"/>
              <a:pPr/>
              <a:t>‹#›</a:t>
            </a:fld>
            <a:endParaRPr lang="hu-HU"/>
          </a:p>
        </p:txBody>
      </p:sp>
    </p:spTree>
    <p:extLst>
      <p:ext uri="{BB962C8B-B14F-4D97-AF65-F5344CB8AC3E}">
        <p14:creationId xmlns="" xmlns:p14="http://schemas.microsoft.com/office/powerpoint/2010/main" val="2999976803"/>
      </p:ext>
    </p:extLst>
  </p:cSld>
  <p:clrMapOvr>
    <a:masterClrMapping/>
  </p:clrMapOvr>
  <p:transition>
    <p:wip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artalomrész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133037"/>
            <a:ext cx="3008313" cy="69098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3575050" y="2132856"/>
            <a:ext cx="5111750" cy="399330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u-HU" dirty="0" smtClean="0"/>
              <a:t>Mintaszöveg szerkesztése</a:t>
            </a:r>
          </a:p>
          <a:p>
            <a:pPr lvl="1"/>
            <a:r>
              <a:rPr lang="hu-HU" dirty="0" smtClean="0"/>
              <a:t>Második szint</a:t>
            </a:r>
          </a:p>
          <a:p>
            <a:pPr lvl="2"/>
            <a:r>
              <a:rPr lang="hu-HU" dirty="0" smtClean="0"/>
              <a:t>Harmadik szint</a:t>
            </a:r>
          </a:p>
          <a:p>
            <a:pPr lvl="3"/>
            <a:r>
              <a:rPr lang="hu-HU" dirty="0" smtClean="0"/>
              <a:t>Negyedik szint</a:t>
            </a:r>
          </a:p>
          <a:p>
            <a:pPr lvl="4"/>
            <a:r>
              <a:rPr lang="hu-HU" dirty="0" smtClean="0"/>
              <a:t>Ötödik szint</a:t>
            </a:r>
            <a:endParaRPr lang="hu-HU" dirty="0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457200" y="2924944"/>
            <a:ext cx="3008313" cy="320121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dirty="0" smtClean="0"/>
              <a:t>Mintaszöveg szerkesztése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A71691-32B1-4F3D-A8B8-29D02A6BA00B}" type="datetime1">
              <a:rPr lang="hu-HU" smtClean="0"/>
              <a:pPr/>
              <a:t>2012.07.09.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19th Central-European Olympiad in Informatics, Hungary, Tata</a:t>
            </a:r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5425C2-383A-4DF2-9C32-00E9B29A6371}" type="slidenum">
              <a:rPr lang="hu-HU" smtClean="0"/>
              <a:pPr/>
              <a:t>‹#›</a:t>
            </a:fld>
            <a:endParaRPr lang="hu-HU"/>
          </a:p>
        </p:txBody>
      </p:sp>
    </p:spTree>
    <p:extLst>
      <p:ext uri="{BB962C8B-B14F-4D97-AF65-F5344CB8AC3E}">
        <p14:creationId xmlns="" xmlns:p14="http://schemas.microsoft.com/office/powerpoint/2010/main" val="1476019630"/>
      </p:ext>
    </p:extLst>
  </p:cSld>
  <p:clrMapOvr>
    <a:masterClrMapping/>
  </p:clrMapOvr>
  <p:transition>
    <p:wip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Kép képaláírással">
    <p:bg>
      <p:bgPr>
        <a:solidFill>
          <a:srgbClr val="DFDFE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églalap 7"/>
          <p:cNvSpPr/>
          <p:nvPr userDrawn="1"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DFDFE0"/>
          </a:solidFill>
          <a:ln>
            <a:solidFill>
              <a:srgbClr val="DFDFE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>
              <a:ln>
                <a:noFill/>
              </a:ln>
            </a:endParaRPr>
          </a:p>
        </p:txBody>
      </p:sp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11" name="Lekerekített téglalap 10"/>
          <p:cNvSpPr/>
          <p:nvPr userDrawn="1"/>
        </p:nvSpPr>
        <p:spPr>
          <a:xfrm>
            <a:off x="56704" y="116632"/>
            <a:ext cx="8907784" cy="6624736"/>
          </a:xfrm>
          <a:prstGeom prst="roundRect">
            <a:avLst>
              <a:gd name="adj" fmla="val 349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3" name="Kép hely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u-HU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0E08F9-FB69-4CAD-BF5F-386177DEBE1D}" type="datetime1">
              <a:rPr lang="hu-HU" smtClean="0"/>
              <a:pPr/>
              <a:t>2012.07.09.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19th Central-European Olympiad in Informatics, Hungary, Tata</a:t>
            </a:r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5425C2-383A-4DF2-9C32-00E9B29A6371}" type="slidenum">
              <a:rPr lang="hu-HU" smtClean="0"/>
              <a:pPr/>
              <a:t>‹#›</a:t>
            </a:fld>
            <a:endParaRPr lang="hu-HU"/>
          </a:p>
        </p:txBody>
      </p:sp>
    </p:spTree>
    <p:extLst>
      <p:ext uri="{BB962C8B-B14F-4D97-AF65-F5344CB8AC3E}">
        <p14:creationId xmlns="" xmlns:p14="http://schemas.microsoft.com/office/powerpoint/2010/main" val="2518751424"/>
      </p:ext>
    </p:extLst>
  </p:cSld>
  <p:clrMapOvr>
    <a:masterClrMapping/>
  </p:clrMapOvr>
  <p:transition>
    <p:wip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Cím és függőlege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71B2E4-5C0E-46E3-BE83-0881DDFF640B}" type="datetime1">
              <a:rPr lang="hu-HU" smtClean="0"/>
              <a:pPr/>
              <a:t>2012.07.09.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19th Central-European Olympiad in Informatics, Hungary, Tata</a:t>
            </a:r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5425C2-383A-4DF2-9C32-00E9B29A6371}" type="slidenum">
              <a:rPr lang="hu-HU" smtClean="0"/>
              <a:pPr/>
              <a:t>‹#›</a:t>
            </a:fld>
            <a:endParaRPr lang="hu-HU"/>
          </a:p>
        </p:txBody>
      </p:sp>
    </p:spTree>
    <p:extLst>
      <p:ext uri="{BB962C8B-B14F-4D97-AF65-F5344CB8AC3E}">
        <p14:creationId xmlns="" xmlns:p14="http://schemas.microsoft.com/office/powerpoint/2010/main" val="3775952366"/>
      </p:ext>
    </p:extLst>
  </p:cSld>
  <p:clrMapOvr>
    <a:masterClrMapping/>
  </p:clrMapOvr>
  <p:transition>
    <p:wip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Függőleges cím é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üggőleges cím 1"/>
          <p:cNvSpPr>
            <a:spLocks noGrp="1"/>
          </p:cNvSpPr>
          <p:nvPr>
            <p:ph type="title" orient="vert"/>
          </p:nvPr>
        </p:nvSpPr>
        <p:spPr>
          <a:xfrm>
            <a:off x="6629400" y="2060848"/>
            <a:ext cx="2057400" cy="4065315"/>
          </a:xfrm>
        </p:spPr>
        <p:txBody>
          <a:bodyPr vert="eaVert"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>
          <a:xfrm>
            <a:off x="457200" y="2060848"/>
            <a:ext cx="6019800" cy="4065315"/>
          </a:xfrm>
        </p:spPr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6EEFDE-8482-4355-A808-AB763287EB02}" type="datetime1">
              <a:rPr lang="hu-HU" smtClean="0"/>
              <a:pPr/>
              <a:t>2012.07.09.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19th Central-European Olympiad in Informatics, Hungary, Tata</a:t>
            </a:r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5425C2-383A-4DF2-9C32-00E9B29A6371}" type="slidenum">
              <a:rPr lang="hu-HU" smtClean="0"/>
              <a:pPr/>
              <a:t>‹#›</a:t>
            </a:fld>
            <a:endParaRPr lang="hu-HU"/>
          </a:p>
        </p:txBody>
      </p:sp>
    </p:spTree>
    <p:extLst>
      <p:ext uri="{BB962C8B-B14F-4D97-AF65-F5344CB8AC3E}">
        <p14:creationId xmlns="" xmlns:p14="http://schemas.microsoft.com/office/powerpoint/2010/main" val="471081446"/>
      </p:ext>
    </p:extLst>
  </p:cSld>
  <p:clrMapOvr>
    <a:masterClrMapping/>
  </p:clrMapOvr>
  <p:transition>
    <p:wip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FDFE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Lekerekített téglalap 7"/>
          <p:cNvSpPr/>
          <p:nvPr userDrawn="1"/>
        </p:nvSpPr>
        <p:spPr>
          <a:xfrm>
            <a:off x="56704" y="764704"/>
            <a:ext cx="9036496" cy="5976664"/>
          </a:xfrm>
          <a:prstGeom prst="roundRect">
            <a:avLst>
              <a:gd name="adj" fmla="val 349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pic>
        <p:nvPicPr>
          <p:cNvPr id="7" name="Picture 2" descr="D:\ceoi2012\arculat\arculati_elemek\ceoi2012_fejlec.png"/>
          <p:cNvPicPr>
            <a:picLocks noChangeAspect="1" noChangeArrowheads="1"/>
          </p:cNvPicPr>
          <p:nvPr userDrawn="1"/>
        </p:nvPicPr>
        <p:blipFill>
          <a:blip r:embed="rId1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704" y="76200"/>
            <a:ext cx="9036496" cy="170497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ím helye 1"/>
          <p:cNvSpPr>
            <a:spLocks noGrp="1"/>
          </p:cNvSpPr>
          <p:nvPr>
            <p:ph type="title"/>
          </p:nvPr>
        </p:nvSpPr>
        <p:spPr>
          <a:xfrm>
            <a:off x="56704" y="1416843"/>
            <a:ext cx="6099472" cy="624979"/>
          </a:xfrm>
          <a:prstGeom prst="rect">
            <a:avLst/>
          </a:prstGeom>
          <a:solidFill>
            <a:srgbClr val="005294">
              <a:alpha val="90000"/>
            </a:srgbClr>
          </a:solidFill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hu-HU" dirty="0" smtClean="0"/>
              <a:t>Mintacím szerkesztése</a:t>
            </a:r>
            <a:endParaRPr lang="hu-HU" dirty="0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2204865"/>
            <a:ext cx="8229600" cy="392129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u-HU" dirty="0" smtClean="0"/>
              <a:t>Mintaszöveg szerkesztése</a:t>
            </a:r>
          </a:p>
          <a:p>
            <a:pPr lvl="1"/>
            <a:r>
              <a:rPr lang="hu-HU" dirty="0" smtClean="0"/>
              <a:t>Második szint</a:t>
            </a:r>
          </a:p>
          <a:p>
            <a:pPr lvl="2"/>
            <a:r>
              <a:rPr lang="hu-HU" dirty="0" smtClean="0"/>
              <a:t>Harmadik szint</a:t>
            </a:r>
          </a:p>
          <a:p>
            <a:pPr lvl="3"/>
            <a:r>
              <a:rPr lang="hu-HU" dirty="0" smtClean="0"/>
              <a:t>Negyedik szint</a:t>
            </a:r>
          </a:p>
          <a:p>
            <a:pPr lvl="4"/>
            <a:r>
              <a:rPr lang="hu-HU" dirty="0" smtClean="0"/>
              <a:t>Ötödik szint</a:t>
            </a:r>
            <a:endParaRPr lang="hu-HU" dirty="0"/>
          </a:p>
        </p:txBody>
      </p:sp>
      <p:sp>
        <p:nvSpPr>
          <p:cNvPr id="4" name="Dátum hely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5ADC8E9-D4B6-4E27-898D-1E39429B8BFB}" type="datetime1">
              <a:rPr lang="hu-HU" smtClean="0"/>
              <a:pPr/>
              <a:t>2012.07.09.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100" b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19th Central-European Olympiad in Informatics, Hungary, Tata</a:t>
            </a:r>
            <a:endParaRPr lang="hu-HU" dirty="0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F5425C2-383A-4DF2-9C32-00E9B29A6371}" type="slidenum">
              <a:rPr lang="hu-HU" smtClean="0"/>
              <a:pPr/>
              <a:t>‹#›</a:t>
            </a:fld>
            <a:endParaRPr lang="hu-HU"/>
          </a:p>
        </p:txBody>
      </p:sp>
    </p:spTree>
    <p:extLst>
      <p:ext uri="{BB962C8B-B14F-4D97-AF65-F5344CB8AC3E}">
        <p14:creationId xmlns="" xmlns:p14="http://schemas.microsoft.com/office/powerpoint/2010/main" val="42435730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wipe/>
  </p:transition>
  <p:timing>
    <p:tnLst>
      <p:par>
        <p:cTn id="1" dur="indefinite" restart="never" nodeType="tmRoot"/>
      </p:par>
    </p:tnLst>
  </p:timing>
  <p:hf sldNum="0" hdr="0" dt="0"/>
  <p:txStyles>
    <p:titleStyle>
      <a:lvl1pPr algn="l" defTabSz="914400" rtl="0" eaLnBrk="1" latinLnBrk="0" hangingPunct="1">
        <a:spcBef>
          <a:spcPct val="0"/>
        </a:spcBef>
        <a:buNone/>
        <a:defRPr sz="3600" kern="1200">
          <a:solidFill>
            <a:schemeClr val="bg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u-H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9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9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9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9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9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9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9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9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9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9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9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9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9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9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9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9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9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9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9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9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9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9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9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9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9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9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9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9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9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9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9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9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9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9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9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9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9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9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9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9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9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9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9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9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9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9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9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9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9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9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 Opening Ceremony </a:t>
            </a:r>
            <a:r>
              <a:rPr lang="hu-HU" b="1" dirty="0" smtClean="0"/>
              <a:t>	</a:t>
            </a:r>
          </a:p>
        </p:txBody>
      </p:sp>
      <p:sp>
        <p:nvSpPr>
          <p:cNvPr id="4" name="Alcím 3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 smtClean="0"/>
              <a:t>8 </a:t>
            </a:r>
            <a:r>
              <a:rPr lang="en-GB" dirty="0" smtClean="0"/>
              <a:t>July </a:t>
            </a:r>
            <a:r>
              <a:rPr lang="en-GB" dirty="0" smtClean="0"/>
              <a:t>2012, Sunday </a:t>
            </a:r>
            <a:endParaRPr lang="en-GB" dirty="0"/>
          </a:p>
        </p:txBody>
      </p:sp>
    </p:spTree>
    <p:extLst>
      <p:ext uri="{BB962C8B-B14F-4D97-AF65-F5344CB8AC3E}">
        <p14:creationId xmlns="" xmlns:p14="http://schemas.microsoft.com/office/powerpoint/2010/main" val="2978117477"/>
      </p:ext>
    </p:extLst>
  </p:cSld>
  <p:clrMapOvr>
    <a:masterClrMapping/>
  </p:clrMapOvr>
  <p:transition advTm="10000">
    <p:wip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smtClean="0"/>
              <a:t/>
            </a:r>
            <a:br>
              <a:rPr lang="hu-HU" dirty="0" smtClean="0"/>
            </a:br>
            <a:r>
              <a:rPr lang="hu-HU" dirty="0" smtClean="0"/>
              <a:t> </a:t>
            </a:r>
            <a:r>
              <a:rPr lang="hu-HU" dirty="0" err="1" smtClean="0"/>
              <a:t>Opening</a:t>
            </a:r>
            <a:r>
              <a:rPr lang="hu-HU" dirty="0" smtClean="0"/>
              <a:t> </a:t>
            </a:r>
            <a:r>
              <a:rPr lang="hu-HU" dirty="0" err="1" smtClean="0"/>
              <a:t>Ceremony</a:t>
            </a:r>
            <a:r>
              <a:rPr lang="hu-HU" dirty="0" smtClean="0"/>
              <a:t> </a:t>
            </a:r>
            <a:endParaRPr lang="hu-HU" dirty="0"/>
          </a:p>
        </p:txBody>
      </p:sp>
      <p:pic>
        <p:nvPicPr>
          <p:cNvPr id="5" name="Kép helye 4"/>
          <p:cNvPicPr>
            <a:picLocks noGrp="1" noChangeAspect="1"/>
          </p:cNvPicPr>
          <p:nvPr>
            <p:ph type="pic" idx="1"/>
          </p:nvPr>
        </p:nvPicPr>
        <p:blipFill>
          <a:blip r:embed="rId2" cstate="print"/>
          <a:stretch>
            <a:fillRect/>
          </a:stretch>
        </p:blipFill>
        <p:spPr>
          <a:xfrm>
            <a:off x="1792288" y="838777"/>
            <a:ext cx="5486400" cy="3662795"/>
          </a:xfrm>
        </p:spPr>
      </p:pic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10" name="Élőláb helye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19th Central-European Olympiad in Informatics, Hungary, Tata</a:t>
            </a:r>
            <a:endParaRPr lang="hu-HU"/>
          </a:p>
        </p:txBody>
      </p:sp>
    </p:spTree>
    <p:extLst>
      <p:ext uri="{BB962C8B-B14F-4D97-AF65-F5344CB8AC3E}">
        <p14:creationId xmlns="" xmlns:p14="http://schemas.microsoft.com/office/powerpoint/2010/main" val="564798098"/>
      </p:ext>
    </p:extLst>
  </p:cSld>
  <p:clrMapOvr>
    <a:masterClrMapping/>
  </p:clrMapOvr>
  <p:transition advTm="10000">
    <p:wip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smtClean="0"/>
              <a:t/>
            </a:r>
            <a:br>
              <a:rPr lang="hu-HU" dirty="0" smtClean="0"/>
            </a:br>
            <a:r>
              <a:rPr lang="hu-HU" dirty="0" smtClean="0"/>
              <a:t> András Benczúr President of the CEOI</a:t>
            </a:r>
            <a:endParaRPr lang="hu-HU" dirty="0"/>
          </a:p>
        </p:txBody>
      </p:sp>
      <p:pic>
        <p:nvPicPr>
          <p:cNvPr id="5" name="Kép helye 4"/>
          <p:cNvPicPr>
            <a:picLocks noGrp="1" noChangeAspect="1"/>
          </p:cNvPicPr>
          <p:nvPr>
            <p:ph type="pic" idx="1"/>
          </p:nvPr>
        </p:nvPicPr>
        <p:blipFill>
          <a:blip r:embed="rId2" cstate="print"/>
          <a:stretch>
            <a:fillRect/>
          </a:stretch>
        </p:blipFill>
        <p:spPr>
          <a:xfrm>
            <a:off x="1792288" y="841374"/>
            <a:ext cx="5486400" cy="3657600"/>
          </a:xfrm>
        </p:spPr>
      </p:pic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10" name="Élőláb helye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19th Central-European Olympiad in Informatics, Hungary, Tata</a:t>
            </a:r>
            <a:endParaRPr lang="hu-HU" dirty="0"/>
          </a:p>
        </p:txBody>
      </p:sp>
    </p:spTree>
    <p:extLst>
      <p:ext uri="{BB962C8B-B14F-4D97-AF65-F5344CB8AC3E}">
        <p14:creationId xmlns="" xmlns:p14="http://schemas.microsoft.com/office/powerpoint/2010/main" val="564798098"/>
      </p:ext>
    </p:extLst>
  </p:cSld>
  <p:clrMapOvr>
    <a:masterClrMapping/>
  </p:clrMapOvr>
  <p:transition advTm="10000">
    <p:wip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/>
            </a:r>
            <a:br>
              <a:rPr lang="en-GB" smtClean="0"/>
            </a:br>
            <a:r>
              <a:rPr lang="en-GB" smtClean="0"/>
              <a:t> Opening Ceremony </a:t>
            </a:r>
            <a:endParaRPr lang="en-GB"/>
          </a:p>
        </p:txBody>
      </p:sp>
      <p:pic>
        <p:nvPicPr>
          <p:cNvPr id="5" name="Kép helye 4"/>
          <p:cNvPicPr>
            <a:picLocks noGrp="1" noChangeAspect="1"/>
          </p:cNvPicPr>
          <p:nvPr>
            <p:ph type="pic" idx="1"/>
          </p:nvPr>
        </p:nvPicPr>
        <p:blipFill>
          <a:blip r:embed="rId2" cstate="print"/>
          <a:stretch>
            <a:fillRect/>
          </a:stretch>
        </p:blipFill>
        <p:spPr>
          <a:xfrm>
            <a:off x="1803844" y="759795"/>
            <a:ext cx="5482800" cy="3655200"/>
          </a:xfrm>
        </p:spPr>
      </p:pic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10" name="Élőláb helye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19th Central-European Olympiad in Informatics, Hungary, Tata</a:t>
            </a:r>
            <a:endParaRPr lang="hu-HU"/>
          </a:p>
        </p:txBody>
      </p:sp>
    </p:spTree>
    <p:extLst>
      <p:ext uri="{BB962C8B-B14F-4D97-AF65-F5344CB8AC3E}">
        <p14:creationId xmlns="" xmlns:p14="http://schemas.microsoft.com/office/powerpoint/2010/main" val="564798098"/>
      </p:ext>
    </p:extLst>
  </p:cSld>
  <p:clrMapOvr>
    <a:masterClrMapping/>
  </p:clrMapOvr>
  <p:transition advTm="10000">
    <p:wip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smtClean="0"/>
              <a:t/>
            </a:r>
            <a:br>
              <a:rPr lang="hu-HU" dirty="0" smtClean="0"/>
            </a:br>
            <a:r>
              <a:rPr lang="hu-HU" dirty="0" smtClean="0"/>
              <a:t> </a:t>
            </a:r>
            <a:r>
              <a:rPr lang="hu-HU" dirty="0" err="1" smtClean="0"/>
              <a:t>Opening</a:t>
            </a:r>
            <a:r>
              <a:rPr lang="hu-HU" dirty="0" smtClean="0"/>
              <a:t> </a:t>
            </a:r>
            <a:r>
              <a:rPr lang="hu-HU" dirty="0" err="1" smtClean="0"/>
              <a:t>Ceremony</a:t>
            </a:r>
            <a:r>
              <a:rPr lang="hu-HU" dirty="0" smtClean="0"/>
              <a:t> </a:t>
            </a:r>
            <a:endParaRPr lang="hu-HU" dirty="0"/>
          </a:p>
        </p:txBody>
      </p:sp>
      <p:pic>
        <p:nvPicPr>
          <p:cNvPr id="5" name="Kép helye 4"/>
          <p:cNvPicPr>
            <a:picLocks noGrp="1" noChangeAspect="1"/>
          </p:cNvPicPr>
          <p:nvPr>
            <p:ph type="pic" idx="1"/>
          </p:nvPr>
        </p:nvPicPr>
        <p:blipFill>
          <a:blip r:embed="rId2" cstate="print"/>
          <a:srcRect b="13898"/>
          <a:stretch>
            <a:fillRect/>
          </a:stretch>
        </p:blipFill>
        <p:spPr>
          <a:xfrm>
            <a:off x="1803844" y="1102849"/>
            <a:ext cx="5482800" cy="3540597"/>
          </a:xfrm>
        </p:spPr>
      </p:pic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10" name="Élőláb helye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19th Central-European Olympiad in Informatics, Hungary, Tata</a:t>
            </a:r>
            <a:endParaRPr lang="hu-HU"/>
          </a:p>
        </p:txBody>
      </p:sp>
    </p:spTree>
    <p:extLst>
      <p:ext uri="{BB962C8B-B14F-4D97-AF65-F5344CB8AC3E}">
        <p14:creationId xmlns="" xmlns:p14="http://schemas.microsoft.com/office/powerpoint/2010/main" val="564798098"/>
      </p:ext>
    </p:extLst>
  </p:cSld>
  <p:clrMapOvr>
    <a:masterClrMapping/>
  </p:clrMapOvr>
  <p:transition advTm="10000">
    <p:wip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smtClean="0"/>
              <a:t/>
            </a:r>
            <a:br>
              <a:rPr lang="hu-HU" dirty="0" smtClean="0"/>
            </a:br>
            <a:r>
              <a:rPr lang="hu-HU" dirty="0" smtClean="0"/>
              <a:t> </a:t>
            </a:r>
            <a:r>
              <a:rPr lang="hu-HU" dirty="0" err="1" smtClean="0"/>
              <a:t>Opening</a:t>
            </a:r>
            <a:r>
              <a:rPr lang="hu-HU" dirty="0" smtClean="0"/>
              <a:t> </a:t>
            </a:r>
            <a:r>
              <a:rPr lang="hu-HU" dirty="0" err="1" smtClean="0"/>
              <a:t>Ceremony</a:t>
            </a:r>
            <a:r>
              <a:rPr lang="hu-HU" dirty="0" smtClean="0"/>
              <a:t> </a:t>
            </a:r>
            <a:endParaRPr lang="hu-HU" dirty="0"/>
          </a:p>
        </p:txBody>
      </p:sp>
      <p:pic>
        <p:nvPicPr>
          <p:cNvPr id="5" name="Kép helye 4"/>
          <p:cNvPicPr>
            <a:picLocks noGrp="1" noChangeAspect="1"/>
          </p:cNvPicPr>
          <p:nvPr>
            <p:ph type="pic" idx="1"/>
          </p:nvPr>
        </p:nvPicPr>
        <p:blipFill>
          <a:blip r:embed="rId2" cstate="print"/>
          <a:stretch>
            <a:fillRect/>
          </a:stretch>
        </p:blipFill>
        <p:spPr>
          <a:xfrm>
            <a:off x="1803844" y="1039953"/>
            <a:ext cx="5482800" cy="3660392"/>
          </a:xfrm>
        </p:spPr>
      </p:pic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10" name="Élőláb helye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19th Central-European Olympiad in Informatics, Hungary, Tata</a:t>
            </a:r>
            <a:endParaRPr lang="hu-HU"/>
          </a:p>
        </p:txBody>
      </p:sp>
    </p:spTree>
    <p:extLst>
      <p:ext uri="{BB962C8B-B14F-4D97-AF65-F5344CB8AC3E}">
        <p14:creationId xmlns="" xmlns:p14="http://schemas.microsoft.com/office/powerpoint/2010/main" val="564798098"/>
      </p:ext>
    </p:extLst>
  </p:cSld>
  <p:clrMapOvr>
    <a:masterClrMapping/>
  </p:clrMapOvr>
  <p:transition advTm="10000">
    <p:wip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smtClean="0"/>
              <a:t/>
            </a:r>
            <a:br>
              <a:rPr lang="hu-HU" dirty="0" smtClean="0"/>
            </a:br>
            <a:r>
              <a:rPr lang="hu-HU" dirty="0" smtClean="0"/>
              <a:t> Zoltán </a:t>
            </a:r>
            <a:r>
              <a:rPr lang="en-GB" dirty="0" err="1" smtClean="0"/>
              <a:t>Gloviczki</a:t>
            </a:r>
            <a:r>
              <a:rPr lang="hu-HU" dirty="0" smtClean="0"/>
              <a:t> </a:t>
            </a:r>
            <a:r>
              <a:rPr lang="en-GB" dirty="0" smtClean="0"/>
              <a:t>Deputy</a:t>
            </a:r>
            <a:r>
              <a:rPr lang="hu-HU" dirty="0" smtClean="0"/>
              <a:t> </a:t>
            </a:r>
            <a:r>
              <a:rPr lang="en-GB" dirty="0" smtClean="0"/>
              <a:t>Minister</a:t>
            </a:r>
            <a:r>
              <a:rPr lang="hu-HU" dirty="0" smtClean="0"/>
              <a:t> of </a:t>
            </a:r>
            <a:r>
              <a:rPr lang="en-GB" dirty="0" smtClean="0"/>
              <a:t>State</a:t>
            </a:r>
            <a:endParaRPr lang="en-GB" dirty="0"/>
          </a:p>
        </p:txBody>
      </p:sp>
      <p:pic>
        <p:nvPicPr>
          <p:cNvPr id="5" name="Kép helye 4"/>
          <p:cNvPicPr>
            <a:picLocks noGrp="1" noChangeAspect="1"/>
          </p:cNvPicPr>
          <p:nvPr>
            <p:ph type="pic" idx="1"/>
          </p:nvPr>
        </p:nvPicPr>
        <p:blipFill>
          <a:blip r:embed="rId2" cstate="print"/>
          <a:stretch>
            <a:fillRect/>
          </a:stretch>
        </p:blipFill>
        <p:spPr>
          <a:xfrm>
            <a:off x="1803844" y="1042549"/>
            <a:ext cx="5482800" cy="3655200"/>
          </a:xfrm>
        </p:spPr>
      </p:pic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10" name="Élőláb helye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19th Central-European Olympiad in Informatics, Hungary, Tata</a:t>
            </a:r>
            <a:endParaRPr lang="hu-HU"/>
          </a:p>
        </p:txBody>
      </p:sp>
    </p:spTree>
    <p:extLst>
      <p:ext uri="{BB962C8B-B14F-4D97-AF65-F5344CB8AC3E}">
        <p14:creationId xmlns="" xmlns:p14="http://schemas.microsoft.com/office/powerpoint/2010/main" val="564798098"/>
      </p:ext>
    </p:extLst>
  </p:cSld>
  <p:clrMapOvr>
    <a:masterClrMapping/>
  </p:clrMapOvr>
  <p:transition advTm="10000">
    <p:wip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err="1" smtClean="0"/>
              <a:t>Opening</a:t>
            </a:r>
            <a:r>
              <a:rPr lang="hu-HU" dirty="0" smtClean="0"/>
              <a:t> </a:t>
            </a:r>
            <a:r>
              <a:rPr lang="hu-HU" dirty="0" err="1" smtClean="0"/>
              <a:t>Ceremony</a:t>
            </a:r>
            <a:endParaRPr lang="hu-HU" dirty="0"/>
          </a:p>
        </p:txBody>
      </p:sp>
      <p:pic>
        <p:nvPicPr>
          <p:cNvPr id="5" name="Kép helye 4"/>
          <p:cNvPicPr>
            <a:picLocks noGrp="1" noChangeAspect="1"/>
          </p:cNvPicPr>
          <p:nvPr>
            <p:ph type="pic" idx="1"/>
          </p:nvPr>
        </p:nvPicPr>
        <p:blipFill>
          <a:blip r:embed="rId2" cstate="print"/>
          <a:stretch>
            <a:fillRect/>
          </a:stretch>
        </p:blipFill>
        <p:spPr>
          <a:xfrm>
            <a:off x="1792288" y="1054687"/>
            <a:ext cx="5486400" cy="3657599"/>
          </a:xfrm>
        </p:spPr>
      </p:pic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10" name="Élőláb helye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19th Central-European Olympiad in Informatics, Hungary, Tata</a:t>
            </a:r>
            <a:endParaRPr lang="hu-HU"/>
          </a:p>
        </p:txBody>
      </p:sp>
    </p:spTree>
    <p:extLst>
      <p:ext uri="{BB962C8B-B14F-4D97-AF65-F5344CB8AC3E}">
        <p14:creationId xmlns="" xmlns:p14="http://schemas.microsoft.com/office/powerpoint/2010/main" val="564798098"/>
      </p:ext>
    </p:extLst>
  </p:cSld>
  <p:clrMapOvr>
    <a:masterClrMapping/>
  </p:clrMapOvr>
  <p:transition advTm="10000">
    <p:wip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err="1" smtClean="0"/>
              <a:t>Opening</a:t>
            </a:r>
            <a:r>
              <a:rPr lang="hu-HU" dirty="0" smtClean="0"/>
              <a:t> </a:t>
            </a:r>
            <a:r>
              <a:rPr lang="hu-HU" dirty="0" err="1" smtClean="0"/>
              <a:t>Ceremony</a:t>
            </a:r>
            <a:endParaRPr lang="hu-HU" dirty="0"/>
          </a:p>
        </p:txBody>
      </p:sp>
      <p:pic>
        <p:nvPicPr>
          <p:cNvPr id="5" name="Kép helye 4"/>
          <p:cNvPicPr>
            <a:picLocks noGrp="1" noChangeAspect="1"/>
          </p:cNvPicPr>
          <p:nvPr>
            <p:ph type="pic" idx="1"/>
          </p:nvPr>
        </p:nvPicPr>
        <p:blipFill>
          <a:blip r:embed="rId2" cstate="print"/>
          <a:stretch>
            <a:fillRect/>
          </a:stretch>
        </p:blipFill>
        <p:spPr>
          <a:xfrm>
            <a:off x="1792288" y="983248"/>
            <a:ext cx="5486400" cy="3657600"/>
          </a:xfrm>
        </p:spPr>
      </p:pic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10" name="Élőláb helye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19th Central-European Olympiad in Informatics, Hungary, Tata</a:t>
            </a:r>
            <a:endParaRPr lang="hu-HU"/>
          </a:p>
        </p:txBody>
      </p:sp>
    </p:spTree>
    <p:extLst>
      <p:ext uri="{BB962C8B-B14F-4D97-AF65-F5344CB8AC3E}">
        <p14:creationId xmlns="" xmlns:p14="http://schemas.microsoft.com/office/powerpoint/2010/main" val="564798098"/>
      </p:ext>
    </p:extLst>
  </p:cSld>
  <p:clrMapOvr>
    <a:masterClrMapping/>
  </p:clrMapOvr>
  <p:transition advTm="10000">
    <p:wip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err="1" smtClean="0"/>
              <a:t>Opening</a:t>
            </a:r>
            <a:r>
              <a:rPr lang="hu-HU" dirty="0" smtClean="0"/>
              <a:t> </a:t>
            </a:r>
            <a:r>
              <a:rPr lang="hu-HU" dirty="0" err="1" smtClean="0"/>
              <a:t>Ceremony</a:t>
            </a:r>
            <a:endParaRPr lang="hu-HU" dirty="0"/>
          </a:p>
        </p:txBody>
      </p:sp>
      <p:pic>
        <p:nvPicPr>
          <p:cNvPr id="5" name="Kép helye 4"/>
          <p:cNvPicPr>
            <a:picLocks noGrp="1" noChangeAspect="1"/>
          </p:cNvPicPr>
          <p:nvPr>
            <p:ph type="pic" idx="1"/>
          </p:nvPr>
        </p:nvPicPr>
        <p:blipFill>
          <a:blip r:embed="rId2" cstate="print"/>
          <a:srcRect l="12905" t="35611" r="19386" b="27"/>
          <a:stretch>
            <a:fillRect/>
          </a:stretch>
        </p:blipFill>
        <p:spPr>
          <a:xfrm>
            <a:off x="1785918" y="1142984"/>
            <a:ext cx="5482800" cy="3479469"/>
          </a:xfrm>
        </p:spPr>
      </p:pic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10" name="Élőláb helye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19th Central-European Olympiad in Informatics, Hungary, Tata</a:t>
            </a:r>
            <a:endParaRPr lang="hu-HU"/>
          </a:p>
        </p:txBody>
      </p:sp>
    </p:spTree>
    <p:extLst>
      <p:ext uri="{BB962C8B-B14F-4D97-AF65-F5344CB8AC3E}">
        <p14:creationId xmlns="" xmlns:p14="http://schemas.microsoft.com/office/powerpoint/2010/main" val="564798098"/>
      </p:ext>
    </p:extLst>
  </p:cSld>
  <p:clrMapOvr>
    <a:masterClrMapping/>
  </p:clrMapOvr>
  <p:transition advTm="10000">
    <p:wip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smtClean="0"/>
              <a:t>József </a:t>
            </a:r>
            <a:r>
              <a:rPr lang="hu-HU" dirty="0" err="1" smtClean="0"/>
              <a:t>Michl</a:t>
            </a:r>
            <a:r>
              <a:rPr lang="hu-HU" dirty="0" smtClean="0"/>
              <a:t> Major of Tata</a:t>
            </a:r>
            <a:endParaRPr lang="hu-HU" dirty="0"/>
          </a:p>
        </p:txBody>
      </p:sp>
      <p:pic>
        <p:nvPicPr>
          <p:cNvPr id="5" name="Kép helye 4"/>
          <p:cNvPicPr>
            <a:picLocks noGrp="1" noChangeAspect="1"/>
          </p:cNvPicPr>
          <p:nvPr>
            <p:ph type="pic" idx="1"/>
          </p:nvPr>
        </p:nvPicPr>
        <p:blipFill>
          <a:blip r:embed="rId2" cstate="print"/>
          <a:stretch>
            <a:fillRect/>
          </a:stretch>
        </p:blipFill>
        <p:spPr>
          <a:xfrm>
            <a:off x="1785918" y="857232"/>
            <a:ext cx="5482800" cy="3796707"/>
          </a:xfrm>
        </p:spPr>
      </p:pic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10" name="Élőláb helye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19th Central-European Olympiad in Informatics, Hungary, Tata</a:t>
            </a:r>
            <a:endParaRPr lang="hu-HU"/>
          </a:p>
        </p:txBody>
      </p:sp>
    </p:spTree>
    <p:extLst>
      <p:ext uri="{BB962C8B-B14F-4D97-AF65-F5344CB8AC3E}">
        <p14:creationId xmlns="" xmlns:p14="http://schemas.microsoft.com/office/powerpoint/2010/main" val="564798098"/>
      </p:ext>
    </p:extLst>
  </p:cSld>
  <p:clrMapOvr>
    <a:masterClrMapping/>
  </p:clrMapOvr>
  <p:transition advTm="10000">
    <p:wip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err="1" smtClean="0"/>
              <a:t>Opening</a:t>
            </a:r>
            <a:r>
              <a:rPr lang="hu-HU" dirty="0" smtClean="0"/>
              <a:t> </a:t>
            </a:r>
            <a:r>
              <a:rPr lang="hu-HU" dirty="0" err="1" smtClean="0"/>
              <a:t>Ceremony</a:t>
            </a:r>
            <a:endParaRPr lang="hu-HU" dirty="0"/>
          </a:p>
        </p:txBody>
      </p:sp>
      <p:pic>
        <p:nvPicPr>
          <p:cNvPr id="5" name="Kép helye 4"/>
          <p:cNvPicPr>
            <a:picLocks noGrp="1" noChangeAspect="1"/>
          </p:cNvPicPr>
          <p:nvPr>
            <p:ph type="pic" idx="1"/>
          </p:nvPr>
        </p:nvPicPr>
        <p:blipFill>
          <a:blip r:embed="rId2" cstate="print"/>
          <a:stretch>
            <a:fillRect/>
          </a:stretch>
        </p:blipFill>
        <p:spPr>
          <a:xfrm>
            <a:off x="1792288" y="1052089"/>
            <a:ext cx="5486400" cy="3662795"/>
          </a:xfrm>
        </p:spPr>
      </p:pic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10" name="Élőláb helye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19th Central-European Olympiad in Informatics, Hungary, Tata</a:t>
            </a:r>
            <a:endParaRPr lang="hu-HU"/>
          </a:p>
        </p:txBody>
      </p:sp>
    </p:spTree>
    <p:extLst>
      <p:ext uri="{BB962C8B-B14F-4D97-AF65-F5344CB8AC3E}">
        <p14:creationId xmlns="" xmlns:p14="http://schemas.microsoft.com/office/powerpoint/2010/main" val="564798098"/>
      </p:ext>
    </p:extLst>
  </p:cSld>
  <p:clrMapOvr>
    <a:masterClrMapping/>
  </p:clrMapOvr>
  <p:transition advTm="10000">
    <p:wip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err="1" smtClean="0"/>
              <a:t>Opening</a:t>
            </a:r>
            <a:r>
              <a:rPr lang="hu-HU" dirty="0" smtClean="0"/>
              <a:t> </a:t>
            </a:r>
            <a:r>
              <a:rPr lang="hu-HU" dirty="0" err="1" smtClean="0"/>
              <a:t>Ceremony</a:t>
            </a:r>
            <a:endParaRPr lang="hu-HU" dirty="0"/>
          </a:p>
        </p:txBody>
      </p:sp>
      <p:pic>
        <p:nvPicPr>
          <p:cNvPr id="5" name="Kép helye 4"/>
          <p:cNvPicPr>
            <a:picLocks noGrp="1" noChangeAspect="1"/>
          </p:cNvPicPr>
          <p:nvPr>
            <p:ph type="pic" idx="1"/>
          </p:nvPr>
        </p:nvPicPr>
        <p:blipFill>
          <a:blip r:embed="rId2" cstate="print"/>
          <a:stretch>
            <a:fillRect/>
          </a:stretch>
        </p:blipFill>
        <p:spPr>
          <a:xfrm>
            <a:off x="1803844" y="988246"/>
            <a:ext cx="5482800" cy="3655200"/>
          </a:xfrm>
          <a:ln w="3175">
            <a:solidFill>
              <a:schemeClr val="tx2">
                <a:lumMod val="60000"/>
                <a:lumOff val="40000"/>
              </a:schemeClr>
            </a:solidFill>
          </a:ln>
        </p:spPr>
      </p:pic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10" name="Élőláb helye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19th Central-European Olympiad in Informatics, Hungary, Tata</a:t>
            </a:r>
            <a:endParaRPr lang="hu-HU"/>
          </a:p>
        </p:txBody>
      </p:sp>
    </p:spTree>
    <p:extLst>
      <p:ext uri="{BB962C8B-B14F-4D97-AF65-F5344CB8AC3E}">
        <p14:creationId xmlns="" xmlns:p14="http://schemas.microsoft.com/office/powerpoint/2010/main" val="564798098"/>
      </p:ext>
    </p:extLst>
  </p:cSld>
  <p:clrMapOvr>
    <a:masterClrMapping/>
  </p:clrMapOvr>
  <p:transition advTm="10000">
    <p:wip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err="1" smtClean="0"/>
              <a:t>Opening</a:t>
            </a:r>
            <a:r>
              <a:rPr lang="hu-HU" dirty="0" smtClean="0"/>
              <a:t> </a:t>
            </a:r>
            <a:r>
              <a:rPr lang="hu-HU" dirty="0" err="1" smtClean="0"/>
              <a:t>Ceremony</a:t>
            </a:r>
            <a:endParaRPr lang="hu-HU" dirty="0"/>
          </a:p>
        </p:txBody>
      </p:sp>
      <p:pic>
        <p:nvPicPr>
          <p:cNvPr id="5" name="Kép helye 4"/>
          <p:cNvPicPr>
            <a:picLocks noGrp="1" noChangeAspect="1"/>
          </p:cNvPicPr>
          <p:nvPr>
            <p:ph type="pic" idx="1"/>
          </p:nvPr>
        </p:nvPicPr>
        <p:blipFill>
          <a:blip r:embed="rId2" cstate="print"/>
          <a:srcRect r="28501" b="27305"/>
          <a:stretch>
            <a:fillRect/>
          </a:stretch>
        </p:blipFill>
        <p:spPr>
          <a:xfrm>
            <a:off x="1792288" y="928670"/>
            <a:ext cx="5482800" cy="3721614"/>
          </a:xfrm>
        </p:spPr>
      </p:pic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10" name="Élőláb helye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19th Central-European Olympiad in Informatics, Hungary, Tata</a:t>
            </a:r>
            <a:endParaRPr lang="hu-HU"/>
          </a:p>
        </p:txBody>
      </p:sp>
    </p:spTree>
    <p:extLst>
      <p:ext uri="{BB962C8B-B14F-4D97-AF65-F5344CB8AC3E}">
        <p14:creationId xmlns="" xmlns:p14="http://schemas.microsoft.com/office/powerpoint/2010/main" val="564798098"/>
      </p:ext>
    </p:extLst>
  </p:cSld>
  <p:clrMapOvr>
    <a:masterClrMapping/>
  </p:clrMapOvr>
  <p:transition advTm="10000">
    <p:wip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err="1" smtClean="0"/>
              <a:t>Opening</a:t>
            </a:r>
            <a:r>
              <a:rPr lang="hu-HU" dirty="0" smtClean="0"/>
              <a:t> </a:t>
            </a:r>
            <a:r>
              <a:rPr lang="hu-HU" dirty="0" err="1" smtClean="0"/>
              <a:t>Ceremony</a:t>
            </a:r>
            <a:endParaRPr lang="hu-HU" dirty="0"/>
          </a:p>
        </p:txBody>
      </p:sp>
      <p:pic>
        <p:nvPicPr>
          <p:cNvPr id="5" name="Kép helye 4"/>
          <p:cNvPicPr>
            <a:picLocks noGrp="1" noChangeAspect="1"/>
          </p:cNvPicPr>
          <p:nvPr>
            <p:ph type="pic" idx="1"/>
          </p:nvPr>
        </p:nvPicPr>
        <p:blipFill>
          <a:blip r:embed="rId2" cstate="print"/>
          <a:srcRect l="25943" t="34293" r="12819" b="14964"/>
          <a:stretch>
            <a:fillRect/>
          </a:stretch>
        </p:blipFill>
        <p:spPr>
          <a:xfrm>
            <a:off x="1785918" y="1643050"/>
            <a:ext cx="5482800" cy="3033038"/>
          </a:xfrm>
        </p:spPr>
      </p:pic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10" name="Élőláb helye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19th Central-European Olympiad in Informatics, Hungary, Tata</a:t>
            </a:r>
            <a:endParaRPr lang="hu-HU"/>
          </a:p>
        </p:txBody>
      </p:sp>
    </p:spTree>
    <p:extLst>
      <p:ext uri="{BB962C8B-B14F-4D97-AF65-F5344CB8AC3E}">
        <p14:creationId xmlns="" xmlns:p14="http://schemas.microsoft.com/office/powerpoint/2010/main" val="564798098"/>
      </p:ext>
    </p:extLst>
  </p:cSld>
  <p:clrMapOvr>
    <a:masterClrMapping/>
  </p:clrMapOvr>
  <p:transition advTm="10000">
    <p:wip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err="1" smtClean="0"/>
              <a:t>Opening</a:t>
            </a:r>
            <a:r>
              <a:rPr lang="hu-HU" dirty="0" smtClean="0"/>
              <a:t> </a:t>
            </a:r>
            <a:r>
              <a:rPr lang="hu-HU" dirty="0" err="1" smtClean="0"/>
              <a:t>Ceremony</a:t>
            </a:r>
            <a:endParaRPr lang="hu-HU" dirty="0"/>
          </a:p>
        </p:txBody>
      </p:sp>
      <p:pic>
        <p:nvPicPr>
          <p:cNvPr id="5" name="Kép helye 4"/>
          <p:cNvPicPr>
            <a:picLocks noGrp="1" noChangeAspect="1"/>
          </p:cNvPicPr>
          <p:nvPr>
            <p:ph type="pic" idx="1"/>
          </p:nvPr>
        </p:nvPicPr>
        <p:blipFill>
          <a:blip r:embed="rId2" cstate="print"/>
          <a:stretch>
            <a:fillRect/>
          </a:stretch>
        </p:blipFill>
        <p:spPr>
          <a:xfrm>
            <a:off x="1803844" y="988246"/>
            <a:ext cx="5482800" cy="3655200"/>
          </a:xfrm>
        </p:spPr>
      </p:pic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10" name="Élőláb helye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19th Central-European Olympiad in Informatics, Hungary, Tata</a:t>
            </a:r>
            <a:endParaRPr lang="hu-HU"/>
          </a:p>
        </p:txBody>
      </p:sp>
    </p:spTree>
    <p:extLst>
      <p:ext uri="{BB962C8B-B14F-4D97-AF65-F5344CB8AC3E}">
        <p14:creationId xmlns="" xmlns:p14="http://schemas.microsoft.com/office/powerpoint/2010/main" val="564798098"/>
      </p:ext>
    </p:extLst>
  </p:cSld>
  <p:clrMapOvr>
    <a:masterClrMapping/>
  </p:clrMapOvr>
  <p:transition advTm="10000">
    <p:wip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err="1" smtClean="0"/>
              <a:t>Opening</a:t>
            </a:r>
            <a:r>
              <a:rPr lang="hu-HU" dirty="0" smtClean="0"/>
              <a:t> </a:t>
            </a:r>
            <a:r>
              <a:rPr lang="hu-HU" dirty="0" err="1" smtClean="0"/>
              <a:t>Ceremony</a:t>
            </a:r>
            <a:endParaRPr lang="hu-HU" dirty="0"/>
          </a:p>
        </p:txBody>
      </p:sp>
      <p:pic>
        <p:nvPicPr>
          <p:cNvPr id="5" name="Kép helye 4"/>
          <p:cNvPicPr>
            <a:picLocks noGrp="1" noChangeAspect="1"/>
          </p:cNvPicPr>
          <p:nvPr>
            <p:ph type="pic" idx="1"/>
          </p:nvPr>
        </p:nvPicPr>
        <p:blipFill>
          <a:blip r:embed="rId2" cstate="print"/>
          <a:stretch>
            <a:fillRect/>
          </a:stretch>
        </p:blipFill>
        <p:spPr>
          <a:xfrm>
            <a:off x="1792288" y="1054687"/>
            <a:ext cx="5486399" cy="3657599"/>
          </a:xfrm>
        </p:spPr>
      </p:pic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10" name="Élőláb helye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19th Central-European Olympiad in Informatics, Hungary, Tata</a:t>
            </a:r>
            <a:endParaRPr lang="hu-HU"/>
          </a:p>
        </p:txBody>
      </p:sp>
    </p:spTree>
    <p:extLst>
      <p:ext uri="{BB962C8B-B14F-4D97-AF65-F5344CB8AC3E}">
        <p14:creationId xmlns="" xmlns:p14="http://schemas.microsoft.com/office/powerpoint/2010/main" val="564798098"/>
      </p:ext>
    </p:extLst>
  </p:cSld>
  <p:clrMapOvr>
    <a:masterClrMapping/>
  </p:clrMapOvr>
  <p:transition advTm="10000">
    <p:wip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771540"/>
          </a:xfrm>
        </p:spPr>
        <p:txBody>
          <a:bodyPr/>
          <a:lstStyle/>
          <a:p>
            <a:r>
              <a:rPr lang="hu-HU" dirty="0" smtClean="0"/>
              <a:t>Éva Barsi </a:t>
            </a:r>
            <a:br>
              <a:rPr lang="hu-HU" dirty="0" smtClean="0"/>
            </a:br>
            <a:r>
              <a:rPr lang="en-GB" dirty="0" smtClean="0"/>
              <a:t>Director of  </a:t>
            </a:r>
            <a:r>
              <a:rPr lang="en-GB" dirty="0" err="1" smtClean="0"/>
              <a:t>Eötvös</a:t>
            </a:r>
            <a:r>
              <a:rPr lang="en-GB" dirty="0" smtClean="0"/>
              <a:t> </a:t>
            </a:r>
            <a:r>
              <a:rPr lang="en-GB" dirty="0" err="1" smtClean="0"/>
              <a:t>József</a:t>
            </a:r>
            <a:r>
              <a:rPr lang="en-GB" dirty="0" smtClean="0"/>
              <a:t> Secondary School</a:t>
            </a:r>
            <a:endParaRPr lang="en-GB" dirty="0"/>
          </a:p>
        </p:txBody>
      </p:sp>
      <p:pic>
        <p:nvPicPr>
          <p:cNvPr id="5" name="Kép helye 4"/>
          <p:cNvPicPr>
            <a:picLocks noGrp="1" noChangeAspect="1"/>
          </p:cNvPicPr>
          <p:nvPr>
            <p:ph type="pic" idx="1"/>
          </p:nvPr>
        </p:nvPicPr>
        <p:blipFill>
          <a:blip r:embed="rId2" cstate="print"/>
          <a:stretch>
            <a:fillRect/>
          </a:stretch>
        </p:blipFill>
        <p:spPr>
          <a:xfrm>
            <a:off x="2786050" y="428604"/>
            <a:ext cx="3356612" cy="4176000"/>
          </a:xfrm>
        </p:spPr>
      </p:pic>
      <p:sp>
        <p:nvSpPr>
          <p:cNvPr id="10" name="Élőláb helye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19th Central-European Olympiad in Informatics, Hungary, Tata</a:t>
            </a:r>
            <a:endParaRPr lang="hu-HU"/>
          </a:p>
        </p:txBody>
      </p:sp>
    </p:spTree>
    <p:extLst>
      <p:ext uri="{BB962C8B-B14F-4D97-AF65-F5344CB8AC3E}">
        <p14:creationId xmlns="" xmlns:p14="http://schemas.microsoft.com/office/powerpoint/2010/main" val="564798098"/>
      </p:ext>
    </p:extLst>
  </p:cSld>
  <p:clrMapOvr>
    <a:masterClrMapping/>
  </p:clrMapOvr>
  <p:transition advTm="10000">
    <p:wip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hu-HU" dirty="0" smtClean="0"/>
              <a:t> </a:t>
            </a:r>
            <a:r>
              <a:rPr lang="hu-HU" dirty="0" err="1" smtClean="0"/>
              <a:t>Sightseeing</a:t>
            </a:r>
            <a:endParaRPr lang="hu-HU" dirty="0" smtClean="0"/>
          </a:p>
        </p:txBody>
      </p:sp>
      <p:sp>
        <p:nvSpPr>
          <p:cNvPr id="4" name="Alcím 3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 smtClean="0"/>
              <a:t>8 </a:t>
            </a:r>
            <a:r>
              <a:rPr lang="en-GB" dirty="0" smtClean="0"/>
              <a:t>July </a:t>
            </a:r>
            <a:r>
              <a:rPr lang="en-GB" dirty="0" smtClean="0"/>
              <a:t>2012, Sunday </a:t>
            </a:r>
          </a:p>
        </p:txBody>
      </p:sp>
    </p:spTree>
    <p:extLst>
      <p:ext uri="{BB962C8B-B14F-4D97-AF65-F5344CB8AC3E}">
        <p14:creationId xmlns="" xmlns:p14="http://schemas.microsoft.com/office/powerpoint/2010/main" val="2978117477"/>
      </p:ext>
    </p:extLst>
  </p:cSld>
  <p:clrMapOvr>
    <a:masterClrMapping/>
  </p:clrMapOvr>
  <p:transition advTm="3000">
    <p:wip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err="1" smtClean="0"/>
              <a:t>Sightseeing</a:t>
            </a:r>
            <a:r>
              <a:rPr lang="hu-HU" dirty="0" smtClean="0"/>
              <a:t> </a:t>
            </a:r>
            <a:r>
              <a:rPr lang="hu-HU" dirty="0" err="1" smtClean="0"/>
              <a:t>by</a:t>
            </a:r>
            <a:r>
              <a:rPr lang="hu-HU" dirty="0" smtClean="0"/>
              <a:t> </a:t>
            </a:r>
            <a:r>
              <a:rPr lang="hu-HU" dirty="0" err="1" smtClean="0"/>
              <a:t>Dotto</a:t>
            </a:r>
            <a:endParaRPr lang="hu-HU" dirty="0"/>
          </a:p>
        </p:txBody>
      </p:sp>
      <p:pic>
        <p:nvPicPr>
          <p:cNvPr id="5" name="Kép helye 4"/>
          <p:cNvPicPr>
            <a:picLocks noGrp="1" noChangeAspect="1"/>
          </p:cNvPicPr>
          <p:nvPr>
            <p:ph type="pic" idx="1"/>
          </p:nvPr>
        </p:nvPicPr>
        <p:blipFill>
          <a:blip r:embed="rId2" cstate="print"/>
          <a:stretch>
            <a:fillRect/>
          </a:stretch>
        </p:blipFill>
        <p:spPr>
          <a:xfrm>
            <a:off x="1785918" y="571480"/>
            <a:ext cx="5482800" cy="4112101"/>
          </a:xfrm>
        </p:spPr>
      </p:pic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10" name="Élőláb helye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19th Central-European Olympiad in Informatics, Hungary, Tata</a:t>
            </a:r>
            <a:endParaRPr lang="hu-HU"/>
          </a:p>
        </p:txBody>
      </p:sp>
    </p:spTree>
    <p:extLst>
      <p:ext uri="{BB962C8B-B14F-4D97-AF65-F5344CB8AC3E}">
        <p14:creationId xmlns="" xmlns:p14="http://schemas.microsoft.com/office/powerpoint/2010/main" val="564798098"/>
      </p:ext>
    </p:extLst>
  </p:cSld>
  <p:clrMapOvr>
    <a:masterClrMapping/>
  </p:clrMapOvr>
  <p:transition advTm="10000">
    <p:wip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err="1" smtClean="0"/>
              <a:t>Sightseeing</a:t>
            </a:r>
            <a:r>
              <a:rPr lang="hu-HU" dirty="0" smtClean="0"/>
              <a:t> </a:t>
            </a:r>
            <a:r>
              <a:rPr lang="hu-HU" dirty="0" err="1" smtClean="0"/>
              <a:t>by</a:t>
            </a:r>
            <a:r>
              <a:rPr lang="hu-HU" dirty="0" smtClean="0"/>
              <a:t> </a:t>
            </a:r>
            <a:r>
              <a:rPr lang="hu-HU" dirty="0" err="1" smtClean="0"/>
              <a:t>Dotto</a:t>
            </a:r>
            <a:endParaRPr lang="hu-HU" dirty="0"/>
          </a:p>
        </p:txBody>
      </p:sp>
      <p:pic>
        <p:nvPicPr>
          <p:cNvPr id="5" name="Kép helye 4"/>
          <p:cNvPicPr>
            <a:picLocks noGrp="1" noChangeAspect="1"/>
          </p:cNvPicPr>
          <p:nvPr>
            <p:ph type="pic" idx="1"/>
          </p:nvPr>
        </p:nvPicPr>
        <p:blipFill>
          <a:blip r:embed="rId2" cstate="print"/>
          <a:stretch>
            <a:fillRect/>
          </a:stretch>
        </p:blipFill>
        <p:spPr>
          <a:xfrm>
            <a:off x="1785918" y="571480"/>
            <a:ext cx="5482800" cy="4112100"/>
          </a:xfrm>
        </p:spPr>
      </p:pic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10" name="Élőláb helye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19th Central-European Olympiad in Informatics, Hungary, Tata</a:t>
            </a:r>
            <a:endParaRPr lang="hu-HU"/>
          </a:p>
        </p:txBody>
      </p:sp>
    </p:spTree>
    <p:extLst>
      <p:ext uri="{BB962C8B-B14F-4D97-AF65-F5344CB8AC3E}">
        <p14:creationId xmlns="" xmlns:p14="http://schemas.microsoft.com/office/powerpoint/2010/main" val="564798098"/>
      </p:ext>
    </p:extLst>
  </p:cSld>
  <p:clrMapOvr>
    <a:masterClrMapping/>
  </p:clrMapOvr>
  <p:transition advTm="10000">
    <p:wip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err="1" smtClean="0"/>
              <a:t>Sightseeing</a:t>
            </a:r>
            <a:r>
              <a:rPr lang="hu-HU" dirty="0" smtClean="0"/>
              <a:t> </a:t>
            </a:r>
            <a:r>
              <a:rPr lang="hu-HU" dirty="0" err="1" smtClean="0"/>
              <a:t>by</a:t>
            </a:r>
            <a:r>
              <a:rPr lang="hu-HU" dirty="0" smtClean="0"/>
              <a:t> </a:t>
            </a:r>
            <a:r>
              <a:rPr lang="hu-HU" dirty="0" err="1" smtClean="0"/>
              <a:t>Dotto</a:t>
            </a:r>
            <a:endParaRPr lang="hu-HU" dirty="0"/>
          </a:p>
        </p:txBody>
      </p:sp>
      <p:pic>
        <p:nvPicPr>
          <p:cNvPr id="5" name="Kép helye 4"/>
          <p:cNvPicPr>
            <a:picLocks noGrp="1" noChangeAspect="1"/>
          </p:cNvPicPr>
          <p:nvPr>
            <p:ph type="pic" idx="1"/>
          </p:nvPr>
        </p:nvPicPr>
        <p:blipFill>
          <a:blip r:embed="rId2" cstate="print"/>
          <a:stretch>
            <a:fillRect/>
          </a:stretch>
        </p:blipFill>
        <p:spPr>
          <a:xfrm>
            <a:off x="1785918" y="571480"/>
            <a:ext cx="5482800" cy="4112100"/>
          </a:xfrm>
        </p:spPr>
      </p:pic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10" name="Élőláb helye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19th Central-European Olympiad in Informatics, Hungary, Tata</a:t>
            </a:r>
            <a:endParaRPr lang="hu-HU"/>
          </a:p>
        </p:txBody>
      </p:sp>
    </p:spTree>
    <p:extLst>
      <p:ext uri="{BB962C8B-B14F-4D97-AF65-F5344CB8AC3E}">
        <p14:creationId xmlns="" xmlns:p14="http://schemas.microsoft.com/office/powerpoint/2010/main" val="564798098"/>
      </p:ext>
    </p:extLst>
  </p:cSld>
  <p:clrMapOvr>
    <a:masterClrMapping/>
  </p:clrMapOvr>
  <p:transition advTm="10000">
    <p:wip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err="1" smtClean="0"/>
              <a:t>Sightseeing</a:t>
            </a:r>
            <a:r>
              <a:rPr lang="hu-HU" dirty="0" smtClean="0"/>
              <a:t> </a:t>
            </a:r>
            <a:r>
              <a:rPr lang="hu-HU" dirty="0" err="1" smtClean="0"/>
              <a:t>by</a:t>
            </a:r>
            <a:r>
              <a:rPr lang="hu-HU" dirty="0" smtClean="0"/>
              <a:t> </a:t>
            </a:r>
            <a:r>
              <a:rPr lang="hu-HU" dirty="0" err="1" smtClean="0"/>
              <a:t>Dotto</a:t>
            </a:r>
            <a:endParaRPr lang="hu-HU" dirty="0"/>
          </a:p>
        </p:txBody>
      </p:sp>
      <p:pic>
        <p:nvPicPr>
          <p:cNvPr id="5" name="Kép helye 4"/>
          <p:cNvPicPr>
            <a:picLocks noGrp="1" noChangeAspect="1"/>
          </p:cNvPicPr>
          <p:nvPr>
            <p:ph type="pic" idx="1"/>
          </p:nvPr>
        </p:nvPicPr>
        <p:blipFill>
          <a:blip r:embed="rId2" cstate="print"/>
          <a:srcRect r="2279" b="13137"/>
          <a:stretch>
            <a:fillRect/>
          </a:stretch>
        </p:blipFill>
        <p:spPr>
          <a:xfrm>
            <a:off x="1785918" y="988246"/>
            <a:ext cx="5482800" cy="3655200"/>
          </a:xfrm>
        </p:spPr>
      </p:pic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10" name="Élőláb helye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19th Central-European Olympiad in Informatics, Hungary, Tata</a:t>
            </a:r>
            <a:endParaRPr lang="hu-HU"/>
          </a:p>
        </p:txBody>
      </p:sp>
    </p:spTree>
    <p:extLst>
      <p:ext uri="{BB962C8B-B14F-4D97-AF65-F5344CB8AC3E}">
        <p14:creationId xmlns="" xmlns:p14="http://schemas.microsoft.com/office/powerpoint/2010/main" val="564798098"/>
      </p:ext>
    </p:extLst>
  </p:cSld>
  <p:clrMapOvr>
    <a:masterClrMapping/>
  </p:clrMapOvr>
  <p:transition advTm="10000">
    <p:wip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err="1" smtClean="0"/>
              <a:t>Sightseeing</a:t>
            </a:r>
            <a:r>
              <a:rPr lang="hu-HU" dirty="0" smtClean="0"/>
              <a:t> </a:t>
            </a:r>
            <a:r>
              <a:rPr lang="hu-HU" dirty="0" err="1" smtClean="0"/>
              <a:t>by</a:t>
            </a:r>
            <a:r>
              <a:rPr lang="hu-HU" dirty="0" smtClean="0"/>
              <a:t> </a:t>
            </a:r>
            <a:r>
              <a:rPr lang="hu-HU" dirty="0" err="1" smtClean="0"/>
              <a:t>Dotto</a:t>
            </a:r>
            <a:endParaRPr lang="hu-HU" dirty="0"/>
          </a:p>
        </p:txBody>
      </p:sp>
      <p:pic>
        <p:nvPicPr>
          <p:cNvPr id="5" name="Kép helye 4"/>
          <p:cNvPicPr>
            <a:picLocks noGrp="1" noChangeAspect="1"/>
          </p:cNvPicPr>
          <p:nvPr>
            <p:ph type="pic" idx="1"/>
          </p:nvPr>
        </p:nvPicPr>
        <p:blipFill>
          <a:blip r:embed="rId2" cstate="print"/>
          <a:stretch>
            <a:fillRect/>
          </a:stretch>
        </p:blipFill>
        <p:spPr>
          <a:xfrm>
            <a:off x="1785918" y="571480"/>
            <a:ext cx="5482800" cy="4112100"/>
          </a:xfrm>
        </p:spPr>
      </p:pic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10" name="Élőláb helye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19th Central-European Olympiad in Informatics, Hungary, Tata</a:t>
            </a:r>
            <a:endParaRPr lang="hu-HU"/>
          </a:p>
        </p:txBody>
      </p:sp>
    </p:spTree>
    <p:extLst>
      <p:ext uri="{BB962C8B-B14F-4D97-AF65-F5344CB8AC3E}">
        <p14:creationId xmlns="" xmlns:p14="http://schemas.microsoft.com/office/powerpoint/2010/main" val="564798098"/>
      </p:ext>
    </p:extLst>
  </p:cSld>
  <p:clrMapOvr>
    <a:masterClrMapping/>
  </p:clrMapOvr>
  <p:transition advTm="10000">
    <p:wip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err="1" smtClean="0"/>
              <a:t>Sightseeing</a:t>
            </a:r>
            <a:r>
              <a:rPr lang="hu-HU" dirty="0" smtClean="0"/>
              <a:t> </a:t>
            </a:r>
            <a:r>
              <a:rPr lang="hu-HU" dirty="0" err="1" smtClean="0"/>
              <a:t>by</a:t>
            </a:r>
            <a:r>
              <a:rPr lang="hu-HU" dirty="0" smtClean="0"/>
              <a:t> </a:t>
            </a:r>
            <a:r>
              <a:rPr lang="hu-HU" dirty="0" err="1" smtClean="0"/>
              <a:t>Dotto</a:t>
            </a:r>
            <a:endParaRPr lang="hu-HU" dirty="0"/>
          </a:p>
        </p:txBody>
      </p:sp>
      <p:pic>
        <p:nvPicPr>
          <p:cNvPr id="5" name="Kép helye 4"/>
          <p:cNvPicPr>
            <a:picLocks noGrp="1" noChangeAspect="1"/>
          </p:cNvPicPr>
          <p:nvPr>
            <p:ph type="pic" idx="1"/>
          </p:nvPr>
        </p:nvPicPr>
        <p:blipFill>
          <a:blip r:embed="rId2" cstate="print"/>
          <a:srcRect l="5212" r="976" b="14874"/>
          <a:stretch>
            <a:fillRect/>
          </a:stretch>
        </p:blipFill>
        <p:spPr>
          <a:xfrm>
            <a:off x="1785918" y="928670"/>
            <a:ext cx="5482800" cy="3731350"/>
          </a:xfrm>
        </p:spPr>
      </p:pic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10" name="Élőláb helye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19th Central-European Olympiad in Informatics, Hungary, Tata</a:t>
            </a:r>
            <a:endParaRPr lang="hu-HU"/>
          </a:p>
        </p:txBody>
      </p:sp>
    </p:spTree>
    <p:extLst>
      <p:ext uri="{BB962C8B-B14F-4D97-AF65-F5344CB8AC3E}">
        <p14:creationId xmlns="" xmlns:p14="http://schemas.microsoft.com/office/powerpoint/2010/main" val="564798098"/>
      </p:ext>
    </p:extLst>
  </p:cSld>
  <p:clrMapOvr>
    <a:masterClrMapping/>
  </p:clrMapOvr>
  <p:transition advTm="10000">
    <p:wip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err="1" smtClean="0"/>
              <a:t>Sightseeing</a:t>
            </a:r>
            <a:r>
              <a:rPr lang="hu-HU" dirty="0" smtClean="0"/>
              <a:t> </a:t>
            </a:r>
            <a:r>
              <a:rPr lang="hu-HU" dirty="0" err="1" smtClean="0"/>
              <a:t>by</a:t>
            </a:r>
            <a:r>
              <a:rPr lang="hu-HU" dirty="0" smtClean="0"/>
              <a:t> </a:t>
            </a:r>
            <a:r>
              <a:rPr lang="hu-HU" dirty="0" err="1" smtClean="0"/>
              <a:t>Dotto</a:t>
            </a:r>
            <a:endParaRPr lang="hu-HU" dirty="0"/>
          </a:p>
        </p:txBody>
      </p:sp>
      <p:pic>
        <p:nvPicPr>
          <p:cNvPr id="5" name="Kép helye 4"/>
          <p:cNvPicPr>
            <a:picLocks noGrp="1" noChangeAspect="1"/>
          </p:cNvPicPr>
          <p:nvPr>
            <p:ph type="pic" idx="1"/>
          </p:nvPr>
        </p:nvPicPr>
        <p:blipFill>
          <a:blip r:embed="rId2" cstate="print"/>
          <a:srcRect r="6025" b="17675"/>
          <a:stretch>
            <a:fillRect/>
          </a:stretch>
        </p:blipFill>
        <p:spPr>
          <a:xfrm>
            <a:off x="1785918" y="1041125"/>
            <a:ext cx="5482800" cy="3602321"/>
          </a:xfrm>
        </p:spPr>
      </p:pic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10" name="Élőláb helye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19th Central-European Olympiad in Informatics, Hungary, Tata</a:t>
            </a:r>
            <a:endParaRPr lang="hu-HU"/>
          </a:p>
        </p:txBody>
      </p:sp>
    </p:spTree>
    <p:extLst>
      <p:ext uri="{BB962C8B-B14F-4D97-AF65-F5344CB8AC3E}">
        <p14:creationId xmlns="" xmlns:p14="http://schemas.microsoft.com/office/powerpoint/2010/main" val="564798098"/>
      </p:ext>
    </p:extLst>
  </p:cSld>
  <p:clrMapOvr>
    <a:masterClrMapping/>
  </p:clrMapOvr>
  <p:transition advTm="10000">
    <p:wip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err="1" smtClean="0"/>
              <a:t>Sightseeing</a:t>
            </a:r>
            <a:r>
              <a:rPr lang="hu-HU" dirty="0" smtClean="0"/>
              <a:t> </a:t>
            </a:r>
            <a:r>
              <a:rPr lang="hu-HU" dirty="0" err="1" smtClean="0"/>
              <a:t>by</a:t>
            </a:r>
            <a:r>
              <a:rPr lang="hu-HU" dirty="0" smtClean="0"/>
              <a:t> </a:t>
            </a:r>
            <a:r>
              <a:rPr lang="hu-HU" dirty="0" err="1" smtClean="0"/>
              <a:t>Dotto</a:t>
            </a:r>
            <a:endParaRPr lang="hu-HU" dirty="0"/>
          </a:p>
        </p:txBody>
      </p:sp>
      <p:pic>
        <p:nvPicPr>
          <p:cNvPr id="5" name="Kép helye 4"/>
          <p:cNvPicPr>
            <a:picLocks noGrp="1" noChangeAspect="1"/>
          </p:cNvPicPr>
          <p:nvPr>
            <p:ph type="pic" idx="1"/>
          </p:nvPr>
        </p:nvPicPr>
        <p:blipFill>
          <a:blip r:embed="rId2" cstate="print"/>
          <a:srcRect r="16076" b="13846"/>
          <a:stretch>
            <a:fillRect/>
          </a:stretch>
        </p:blipFill>
        <p:spPr>
          <a:xfrm>
            <a:off x="1803844" y="500042"/>
            <a:ext cx="5482800" cy="4221377"/>
          </a:xfrm>
        </p:spPr>
      </p:pic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10" name="Élőláb helye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19th Central-European Olympiad in Informatics, Hungary, Tata</a:t>
            </a:r>
            <a:endParaRPr lang="hu-HU"/>
          </a:p>
        </p:txBody>
      </p:sp>
    </p:spTree>
    <p:extLst>
      <p:ext uri="{BB962C8B-B14F-4D97-AF65-F5344CB8AC3E}">
        <p14:creationId xmlns="" xmlns:p14="http://schemas.microsoft.com/office/powerpoint/2010/main" val="564798098"/>
      </p:ext>
    </p:extLst>
  </p:cSld>
  <p:clrMapOvr>
    <a:masterClrMapping/>
  </p:clrMapOvr>
  <p:transition advTm="10000">
    <p:wip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err="1" smtClean="0"/>
              <a:t>Sightseeing</a:t>
            </a:r>
            <a:r>
              <a:rPr lang="hu-HU" dirty="0" smtClean="0"/>
              <a:t> </a:t>
            </a:r>
            <a:r>
              <a:rPr lang="hu-HU" dirty="0" err="1" smtClean="0"/>
              <a:t>by</a:t>
            </a:r>
            <a:r>
              <a:rPr lang="hu-HU" dirty="0" smtClean="0"/>
              <a:t> </a:t>
            </a:r>
            <a:r>
              <a:rPr lang="hu-HU" dirty="0" err="1" smtClean="0"/>
              <a:t>Dotto</a:t>
            </a:r>
            <a:endParaRPr lang="hu-HU" dirty="0"/>
          </a:p>
        </p:txBody>
      </p:sp>
      <p:pic>
        <p:nvPicPr>
          <p:cNvPr id="5" name="Kép helye 4"/>
          <p:cNvPicPr>
            <a:picLocks noGrp="1" noChangeAspect="1"/>
          </p:cNvPicPr>
          <p:nvPr>
            <p:ph type="pic" idx="1"/>
          </p:nvPr>
        </p:nvPicPr>
        <p:blipFill>
          <a:blip r:embed="rId2" cstate="print"/>
          <a:srcRect r="3909" b="14466"/>
          <a:stretch>
            <a:fillRect/>
          </a:stretch>
        </p:blipFill>
        <p:spPr>
          <a:xfrm>
            <a:off x="1803844" y="983107"/>
            <a:ext cx="5482800" cy="3660339"/>
          </a:xfrm>
        </p:spPr>
      </p:pic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10" name="Élőláb helye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19th Central-European Olympiad in Informatics, Hungary, Tata</a:t>
            </a:r>
            <a:endParaRPr lang="hu-HU"/>
          </a:p>
        </p:txBody>
      </p:sp>
    </p:spTree>
    <p:extLst>
      <p:ext uri="{BB962C8B-B14F-4D97-AF65-F5344CB8AC3E}">
        <p14:creationId xmlns="" xmlns:p14="http://schemas.microsoft.com/office/powerpoint/2010/main" val="564798098"/>
      </p:ext>
    </p:extLst>
  </p:cSld>
  <p:clrMapOvr>
    <a:masterClrMapping/>
  </p:clrMapOvr>
  <p:transition advTm="10000">
    <p:wip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err="1" smtClean="0"/>
              <a:t>Shipping</a:t>
            </a:r>
            <a:r>
              <a:rPr lang="hu-HU" dirty="0" smtClean="0"/>
              <a:t> </a:t>
            </a:r>
            <a:r>
              <a:rPr lang="hu-HU" dirty="0" err="1" smtClean="0"/>
              <a:t>on</a:t>
            </a:r>
            <a:r>
              <a:rPr lang="hu-HU" dirty="0" smtClean="0"/>
              <a:t> the Old Lake</a:t>
            </a:r>
            <a:endParaRPr lang="hu-HU" dirty="0"/>
          </a:p>
        </p:txBody>
      </p:sp>
      <p:pic>
        <p:nvPicPr>
          <p:cNvPr id="5" name="Kép helye 4"/>
          <p:cNvPicPr>
            <a:picLocks noGrp="1" noChangeAspect="1"/>
          </p:cNvPicPr>
          <p:nvPr>
            <p:ph type="pic" idx="1"/>
          </p:nvPr>
        </p:nvPicPr>
        <p:blipFill>
          <a:blip r:embed="rId2" cstate="print"/>
          <a:srcRect r="989" b="15222"/>
          <a:stretch>
            <a:fillRect/>
          </a:stretch>
        </p:blipFill>
        <p:spPr>
          <a:xfrm>
            <a:off x="1785918" y="1142984"/>
            <a:ext cx="5482800" cy="3520953"/>
          </a:xfrm>
        </p:spPr>
      </p:pic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10" name="Élőláb helye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19th Central-European Olympiad in Informatics, Hungary, Tata</a:t>
            </a:r>
            <a:endParaRPr lang="hu-HU"/>
          </a:p>
        </p:txBody>
      </p:sp>
    </p:spTree>
    <p:extLst>
      <p:ext uri="{BB962C8B-B14F-4D97-AF65-F5344CB8AC3E}">
        <p14:creationId xmlns="" xmlns:p14="http://schemas.microsoft.com/office/powerpoint/2010/main" val="564798098"/>
      </p:ext>
    </p:extLst>
  </p:cSld>
  <p:clrMapOvr>
    <a:masterClrMapping/>
  </p:clrMapOvr>
  <p:transition advTm="10000">
    <p:wip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err="1" smtClean="0"/>
              <a:t>Shipping</a:t>
            </a:r>
            <a:r>
              <a:rPr lang="hu-HU" dirty="0" smtClean="0"/>
              <a:t> </a:t>
            </a:r>
            <a:r>
              <a:rPr lang="hu-HU" dirty="0" err="1" smtClean="0"/>
              <a:t>on</a:t>
            </a:r>
            <a:r>
              <a:rPr lang="hu-HU" dirty="0" smtClean="0"/>
              <a:t> the Old Lake</a:t>
            </a:r>
            <a:endParaRPr lang="hu-HU" dirty="0"/>
          </a:p>
        </p:txBody>
      </p:sp>
      <p:pic>
        <p:nvPicPr>
          <p:cNvPr id="5" name="Kép helye 4"/>
          <p:cNvPicPr>
            <a:picLocks noGrp="1" noChangeAspect="1"/>
          </p:cNvPicPr>
          <p:nvPr>
            <p:ph type="pic" idx="1"/>
          </p:nvPr>
        </p:nvPicPr>
        <p:blipFill>
          <a:blip r:embed="rId2" cstate="print"/>
          <a:srcRect r="-316" b="13662"/>
          <a:stretch>
            <a:fillRect/>
          </a:stretch>
        </p:blipFill>
        <p:spPr>
          <a:xfrm>
            <a:off x="1803844" y="1142984"/>
            <a:ext cx="5482800" cy="3539132"/>
          </a:xfrm>
        </p:spPr>
      </p:pic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10" name="Élőláb helye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19th Central-European Olympiad in Informatics, Hungary, Tata</a:t>
            </a:r>
            <a:endParaRPr lang="hu-HU"/>
          </a:p>
        </p:txBody>
      </p:sp>
    </p:spTree>
    <p:extLst>
      <p:ext uri="{BB962C8B-B14F-4D97-AF65-F5344CB8AC3E}">
        <p14:creationId xmlns="" xmlns:p14="http://schemas.microsoft.com/office/powerpoint/2010/main" val="564798098"/>
      </p:ext>
    </p:extLst>
  </p:cSld>
  <p:clrMapOvr>
    <a:masterClrMapping/>
  </p:clrMapOvr>
  <p:transition advTm="10000">
    <p:wip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err="1" smtClean="0"/>
              <a:t>Shipping</a:t>
            </a:r>
            <a:r>
              <a:rPr lang="hu-HU" dirty="0" smtClean="0"/>
              <a:t> </a:t>
            </a:r>
            <a:r>
              <a:rPr lang="hu-HU" dirty="0" err="1" smtClean="0"/>
              <a:t>on</a:t>
            </a:r>
            <a:r>
              <a:rPr lang="hu-HU" dirty="0" smtClean="0"/>
              <a:t> the Old Lake</a:t>
            </a:r>
            <a:endParaRPr lang="hu-HU" dirty="0"/>
          </a:p>
        </p:txBody>
      </p:sp>
      <p:pic>
        <p:nvPicPr>
          <p:cNvPr id="5" name="Kép helye 4"/>
          <p:cNvPicPr>
            <a:picLocks noGrp="1" noChangeAspect="1"/>
          </p:cNvPicPr>
          <p:nvPr>
            <p:ph type="pic" idx="1"/>
          </p:nvPr>
        </p:nvPicPr>
        <p:blipFill>
          <a:blip r:embed="rId2" cstate="print"/>
          <a:stretch>
            <a:fillRect/>
          </a:stretch>
        </p:blipFill>
        <p:spPr>
          <a:xfrm>
            <a:off x="1785918" y="571480"/>
            <a:ext cx="5482800" cy="4112100"/>
          </a:xfrm>
        </p:spPr>
      </p:pic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10" name="Élőláb helye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19th Central-European Olympiad in Informatics, Hungary, Tata</a:t>
            </a:r>
            <a:endParaRPr lang="hu-HU"/>
          </a:p>
        </p:txBody>
      </p:sp>
    </p:spTree>
    <p:extLst>
      <p:ext uri="{BB962C8B-B14F-4D97-AF65-F5344CB8AC3E}">
        <p14:creationId xmlns="" xmlns:p14="http://schemas.microsoft.com/office/powerpoint/2010/main" val="564798098"/>
      </p:ext>
    </p:extLst>
  </p:cSld>
  <p:clrMapOvr>
    <a:masterClrMapping/>
  </p:clrMapOvr>
  <p:transition advTm="10000">
    <p:wip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err="1" smtClean="0"/>
              <a:t>Shipping</a:t>
            </a:r>
            <a:r>
              <a:rPr lang="hu-HU" dirty="0" smtClean="0"/>
              <a:t> </a:t>
            </a:r>
            <a:r>
              <a:rPr lang="hu-HU" dirty="0" err="1" smtClean="0"/>
              <a:t>on</a:t>
            </a:r>
            <a:r>
              <a:rPr lang="hu-HU" dirty="0" smtClean="0"/>
              <a:t> the Old Lake</a:t>
            </a:r>
            <a:endParaRPr lang="hu-HU" dirty="0"/>
          </a:p>
        </p:txBody>
      </p:sp>
      <p:pic>
        <p:nvPicPr>
          <p:cNvPr id="5" name="Kép helye 4"/>
          <p:cNvPicPr>
            <a:picLocks noGrp="1" noChangeAspect="1"/>
          </p:cNvPicPr>
          <p:nvPr>
            <p:ph type="pic" idx="1"/>
          </p:nvPr>
        </p:nvPicPr>
        <p:blipFill>
          <a:blip r:embed="rId2" cstate="print"/>
          <a:srcRect l="12909" r="354" b="14785"/>
          <a:stretch>
            <a:fillRect/>
          </a:stretch>
        </p:blipFill>
        <p:spPr>
          <a:xfrm>
            <a:off x="1785918" y="603488"/>
            <a:ext cx="5482800" cy="4039958"/>
          </a:xfrm>
        </p:spPr>
      </p:pic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10" name="Élőláb helye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19th Central-European Olympiad in Informatics, Hungary, Tata</a:t>
            </a:r>
            <a:endParaRPr lang="hu-HU"/>
          </a:p>
        </p:txBody>
      </p:sp>
    </p:spTree>
    <p:extLst>
      <p:ext uri="{BB962C8B-B14F-4D97-AF65-F5344CB8AC3E}">
        <p14:creationId xmlns="" xmlns:p14="http://schemas.microsoft.com/office/powerpoint/2010/main" val="564798098"/>
      </p:ext>
    </p:extLst>
  </p:cSld>
  <p:clrMapOvr>
    <a:masterClrMapping/>
  </p:clrMapOvr>
  <p:transition advTm="10000">
    <p:wip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err="1" smtClean="0"/>
              <a:t>Shipping</a:t>
            </a:r>
            <a:r>
              <a:rPr lang="hu-HU" dirty="0" smtClean="0"/>
              <a:t> </a:t>
            </a:r>
            <a:r>
              <a:rPr lang="hu-HU" dirty="0" err="1" smtClean="0"/>
              <a:t>on</a:t>
            </a:r>
            <a:r>
              <a:rPr lang="hu-HU" dirty="0" smtClean="0"/>
              <a:t> the Old Lake</a:t>
            </a:r>
            <a:endParaRPr lang="hu-HU" dirty="0"/>
          </a:p>
        </p:txBody>
      </p:sp>
      <p:pic>
        <p:nvPicPr>
          <p:cNvPr id="5" name="Kép helye 4"/>
          <p:cNvPicPr>
            <a:picLocks noGrp="1" noChangeAspect="1"/>
          </p:cNvPicPr>
          <p:nvPr>
            <p:ph type="pic" idx="1"/>
          </p:nvPr>
        </p:nvPicPr>
        <p:blipFill>
          <a:blip r:embed="rId2" cstate="print"/>
          <a:srcRect l="13826" b="13528"/>
          <a:stretch>
            <a:fillRect/>
          </a:stretch>
        </p:blipFill>
        <p:spPr>
          <a:xfrm rot="-5400000">
            <a:off x="2412341" y="984031"/>
            <a:ext cx="4176000" cy="3142829"/>
          </a:xfrm>
        </p:spPr>
      </p:pic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10" name="Élőláb helye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19th Central-European Olympiad in Informatics, Hungary, Tata</a:t>
            </a:r>
            <a:endParaRPr lang="hu-HU"/>
          </a:p>
        </p:txBody>
      </p:sp>
    </p:spTree>
    <p:extLst>
      <p:ext uri="{BB962C8B-B14F-4D97-AF65-F5344CB8AC3E}">
        <p14:creationId xmlns="" xmlns:p14="http://schemas.microsoft.com/office/powerpoint/2010/main" val="564798098"/>
      </p:ext>
    </p:extLst>
  </p:cSld>
  <p:clrMapOvr>
    <a:masterClrMapping/>
  </p:clrMapOvr>
  <p:transition advTm="10000">
    <p:wipe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err="1" smtClean="0"/>
              <a:t>Shipping</a:t>
            </a:r>
            <a:r>
              <a:rPr lang="hu-HU" dirty="0" smtClean="0"/>
              <a:t> </a:t>
            </a:r>
            <a:r>
              <a:rPr lang="hu-HU" dirty="0" err="1" smtClean="0"/>
              <a:t>on</a:t>
            </a:r>
            <a:r>
              <a:rPr lang="hu-HU" dirty="0" smtClean="0"/>
              <a:t> the Old Lake</a:t>
            </a:r>
            <a:endParaRPr lang="hu-HU" dirty="0"/>
          </a:p>
        </p:txBody>
      </p:sp>
      <p:pic>
        <p:nvPicPr>
          <p:cNvPr id="5" name="Kép helye 4"/>
          <p:cNvPicPr>
            <a:picLocks noGrp="1" noChangeAspect="1"/>
          </p:cNvPicPr>
          <p:nvPr>
            <p:ph type="pic" idx="1"/>
          </p:nvPr>
        </p:nvPicPr>
        <p:blipFill>
          <a:blip r:embed="rId2" cstate="print"/>
          <a:srcRect l="13826" b="13528"/>
          <a:stretch>
            <a:fillRect/>
          </a:stretch>
        </p:blipFill>
        <p:spPr>
          <a:xfrm rot="-5400000">
            <a:off x="2412783" y="984031"/>
            <a:ext cx="4176000" cy="3142829"/>
          </a:xfrm>
        </p:spPr>
      </p:pic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10" name="Élőláb helye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19th Central-European Olympiad in Informatics, Hungary, Tata</a:t>
            </a:r>
            <a:endParaRPr lang="hu-HU"/>
          </a:p>
        </p:txBody>
      </p:sp>
    </p:spTree>
    <p:extLst>
      <p:ext uri="{BB962C8B-B14F-4D97-AF65-F5344CB8AC3E}">
        <p14:creationId xmlns="" xmlns:p14="http://schemas.microsoft.com/office/powerpoint/2010/main" val="564798098"/>
      </p:ext>
    </p:extLst>
  </p:cSld>
  <p:clrMapOvr>
    <a:masterClrMapping/>
  </p:clrMapOvr>
  <p:transition advTm="10000">
    <p:wipe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err="1" smtClean="0"/>
              <a:t>Shipping</a:t>
            </a:r>
            <a:r>
              <a:rPr lang="hu-HU" dirty="0" smtClean="0"/>
              <a:t> </a:t>
            </a:r>
            <a:r>
              <a:rPr lang="hu-HU" dirty="0" err="1" smtClean="0"/>
              <a:t>on</a:t>
            </a:r>
            <a:r>
              <a:rPr lang="hu-HU" dirty="0" smtClean="0"/>
              <a:t> the Old Lake</a:t>
            </a:r>
            <a:endParaRPr lang="hu-HU" dirty="0"/>
          </a:p>
        </p:txBody>
      </p:sp>
      <p:pic>
        <p:nvPicPr>
          <p:cNvPr id="5" name="Kép helye 4"/>
          <p:cNvPicPr>
            <a:picLocks noGrp="1" noChangeAspect="1"/>
          </p:cNvPicPr>
          <p:nvPr>
            <p:ph type="pic" idx="1"/>
          </p:nvPr>
        </p:nvPicPr>
        <p:blipFill>
          <a:blip r:embed="rId2" cstate="print"/>
          <a:srcRect r="8949" b="15266"/>
          <a:stretch>
            <a:fillRect/>
          </a:stretch>
        </p:blipFill>
        <p:spPr>
          <a:xfrm>
            <a:off x="1785918" y="785794"/>
            <a:ext cx="5482800" cy="3826807"/>
          </a:xfrm>
        </p:spPr>
      </p:pic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10" name="Élőláb helye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19th Central-European Olympiad in Informatics, Hungary, Tata</a:t>
            </a:r>
            <a:endParaRPr lang="hu-HU"/>
          </a:p>
        </p:txBody>
      </p:sp>
    </p:spTree>
    <p:extLst>
      <p:ext uri="{BB962C8B-B14F-4D97-AF65-F5344CB8AC3E}">
        <p14:creationId xmlns="" xmlns:p14="http://schemas.microsoft.com/office/powerpoint/2010/main" val="564798098"/>
      </p:ext>
    </p:extLst>
  </p:cSld>
  <p:clrMapOvr>
    <a:masterClrMapping/>
  </p:clrMapOvr>
  <p:transition advTm="10000">
    <p:wipe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err="1" smtClean="0"/>
              <a:t>Shipping</a:t>
            </a:r>
            <a:r>
              <a:rPr lang="hu-HU" dirty="0" smtClean="0"/>
              <a:t> </a:t>
            </a:r>
            <a:r>
              <a:rPr lang="hu-HU" dirty="0" err="1" smtClean="0"/>
              <a:t>on</a:t>
            </a:r>
            <a:r>
              <a:rPr lang="hu-HU" dirty="0" smtClean="0"/>
              <a:t> the Old Lake</a:t>
            </a:r>
            <a:endParaRPr lang="hu-HU" dirty="0"/>
          </a:p>
        </p:txBody>
      </p:sp>
      <p:pic>
        <p:nvPicPr>
          <p:cNvPr id="5" name="Kép helye 4"/>
          <p:cNvPicPr>
            <a:picLocks noGrp="1" noChangeAspect="1"/>
          </p:cNvPicPr>
          <p:nvPr>
            <p:ph type="pic" idx="1"/>
          </p:nvPr>
        </p:nvPicPr>
        <p:blipFill>
          <a:blip r:embed="rId2" cstate="print"/>
          <a:stretch>
            <a:fillRect/>
          </a:stretch>
        </p:blipFill>
        <p:spPr>
          <a:xfrm>
            <a:off x="1785918" y="571480"/>
            <a:ext cx="5482800" cy="4112100"/>
          </a:xfrm>
        </p:spPr>
      </p:pic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10" name="Élőláb helye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19th Central-European Olympiad in Informatics, Hungary, Tata</a:t>
            </a:r>
            <a:endParaRPr lang="hu-HU"/>
          </a:p>
        </p:txBody>
      </p:sp>
    </p:spTree>
    <p:extLst>
      <p:ext uri="{BB962C8B-B14F-4D97-AF65-F5344CB8AC3E}">
        <p14:creationId xmlns="" xmlns:p14="http://schemas.microsoft.com/office/powerpoint/2010/main" val="564798098"/>
      </p:ext>
    </p:extLst>
  </p:cSld>
  <p:clrMapOvr>
    <a:masterClrMapping/>
  </p:clrMapOvr>
  <p:transition advTm="10000">
    <p:wipe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err="1" smtClean="0"/>
              <a:t>Moments</a:t>
            </a:r>
            <a:r>
              <a:rPr lang="hu-HU" dirty="0" smtClean="0"/>
              <a:t> of  the </a:t>
            </a:r>
            <a:r>
              <a:rPr lang="hu-HU" dirty="0" err="1" smtClean="0"/>
              <a:t>Sightseeing</a:t>
            </a:r>
            <a:r>
              <a:rPr lang="hu-HU" dirty="0" smtClean="0"/>
              <a:t> </a:t>
            </a:r>
            <a:endParaRPr lang="hu-HU" dirty="0"/>
          </a:p>
        </p:txBody>
      </p:sp>
      <p:pic>
        <p:nvPicPr>
          <p:cNvPr id="5" name="Kép helye 4"/>
          <p:cNvPicPr>
            <a:picLocks noGrp="1" noChangeAspect="1"/>
          </p:cNvPicPr>
          <p:nvPr>
            <p:ph type="pic" idx="1"/>
          </p:nvPr>
        </p:nvPicPr>
        <p:blipFill>
          <a:blip r:embed="rId2" cstate="print"/>
          <a:stretch>
            <a:fillRect/>
          </a:stretch>
        </p:blipFill>
        <p:spPr>
          <a:xfrm>
            <a:off x="1785918" y="571480"/>
            <a:ext cx="5482800" cy="4112100"/>
          </a:xfrm>
        </p:spPr>
      </p:pic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10" name="Élőláb helye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19th Central-European Olympiad in Informatics, Hungary, Tata</a:t>
            </a:r>
            <a:endParaRPr lang="hu-HU"/>
          </a:p>
        </p:txBody>
      </p:sp>
    </p:spTree>
    <p:extLst>
      <p:ext uri="{BB962C8B-B14F-4D97-AF65-F5344CB8AC3E}">
        <p14:creationId xmlns="" xmlns:p14="http://schemas.microsoft.com/office/powerpoint/2010/main" val="564798098"/>
      </p:ext>
    </p:extLst>
  </p:cSld>
  <p:clrMapOvr>
    <a:masterClrMapping/>
  </p:clrMapOvr>
  <p:transition advTm="10000">
    <p:wipe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err="1" smtClean="0"/>
              <a:t>Moments</a:t>
            </a:r>
            <a:r>
              <a:rPr lang="hu-HU" dirty="0" smtClean="0"/>
              <a:t> of  the </a:t>
            </a:r>
            <a:r>
              <a:rPr lang="hu-HU" dirty="0" err="1" smtClean="0"/>
              <a:t>Sightseeing</a:t>
            </a:r>
            <a:r>
              <a:rPr lang="hu-HU" dirty="0" smtClean="0"/>
              <a:t> </a:t>
            </a:r>
            <a:endParaRPr lang="hu-HU" dirty="0"/>
          </a:p>
        </p:txBody>
      </p:sp>
      <p:pic>
        <p:nvPicPr>
          <p:cNvPr id="5" name="Kép helye 4"/>
          <p:cNvPicPr>
            <a:picLocks noGrp="1" noChangeAspect="1"/>
          </p:cNvPicPr>
          <p:nvPr>
            <p:ph type="pic" idx="1"/>
          </p:nvPr>
        </p:nvPicPr>
        <p:blipFill>
          <a:blip r:embed="rId2" cstate="print"/>
          <a:stretch>
            <a:fillRect/>
          </a:stretch>
        </p:blipFill>
        <p:spPr>
          <a:xfrm>
            <a:off x="1785918" y="571480"/>
            <a:ext cx="5482800" cy="4112100"/>
          </a:xfrm>
        </p:spPr>
      </p:pic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10" name="Élőláb helye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19th Central-European Olympiad in Informatics, Hungary, Tata</a:t>
            </a:r>
            <a:endParaRPr lang="hu-HU"/>
          </a:p>
        </p:txBody>
      </p:sp>
    </p:spTree>
    <p:extLst>
      <p:ext uri="{BB962C8B-B14F-4D97-AF65-F5344CB8AC3E}">
        <p14:creationId xmlns="" xmlns:p14="http://schemas.microsoft.com/office/powerpoint/2010/main" val="564798098"/>
      </p:ext>
    </p:extLst>
  </p:cSld>
  <p:clrMapOvr>
    <a:masterClrMapping/>
  </p:clrMapOvr>
  <p:transition advTm="10000">
    <p:wipe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err="1" smtClean="0"/>
              <a:t>Moments</a:t>
            </a:r>
            <a:r>
              <a:rPr lang="hu-HU" dirty="0" smtClean="0"/>
              <a:t> of  the </a:t>
            </a:r>
            <a:r>
              <a:rPr lang="hu-HU" dirty="0" err="1" smtClean="0"/>
              <a:t>Sightseeing</a:t>
            </a:r>
            <a:r>
              <a:rPr lang="hu-HU" dirty="0" smtClean="0"/>
              <a:t> </a:t>
            </a:r>
            <a:endParaRPr lang="hu-HU" dirty="0"/>
          </a:p>
        </p:txBody>
      </p:sp>
      <p:pic>
        <p:nvPicPr>
          <p:cNvPr id="5" name="Kép helye 4"/>
          <p:cNvPicPr>
            <a:picLocks noGrp="1" noChangeAspect="1"/>
          </p:cNvPicPr>
          <p:nvPr>
            <p:ph type="pic" idx="1"/>
          </p:nvPr>
        </p:nvPicPr>
        <p:blipFill>
          <a:blip r:embed="rId2" cstate="print"/>
          <a:srcRect r="7491" b="14874"/>
          <a:stretch>
            <a:fillRect/>
          </a:stretch>
        </p:blipFill>
        <p:spPr>
          <a:xfrm>
            <a:off x="1785918" y="859542"/>
            <a:ext cx="5482800" cy="3783904"/>
          </a:xfrm>
        </p:spPr>
      </p:pic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10" name="Élőláb helye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19th Central-European Olympiad in Informatics, Hungary, Tata</a:t>
            </a:r>
            <a:endParaRPr lang="hu-HU"/>
          </a:p>
        </p:txBody>
      </p:sp>
    </p:spTree>
    <p:extLst>
      <p:ext uri="{BB962C8B-B14F-4D97-AF65-F5344CB8AC3E}">
        <p14:creationId xmlns="" xmlns:p14="http://schemas.microsoft.com/office/powerpoint/2010/main" val="564798098"/>
      </p:ext>
    </p:extLst>
  </p:cSld>
  <p:clrMapOvr>
    <a:masterClrMapping/>
  </p:clrMapOvr>
  <p:transition advTm="10000">
    <p:wipe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err="1" smtClean="0"/>
              <a:t>Moments</a:t>
            </a:r>
            <a:r>
              <a:rPr lang="hu-HU" dirty="0" smtClean="0"/>
              <a:t> of  the </a:t>
            </a:r>
            <a:r>
              <a:rPr lang="hu-HU" dirty="0" err="1" smtClean="0"/>
              <a:t>Sightseeing</a:t>
            </a:r>
            <a:r>
              <a:rPr lang="hu-HU" dirty="0" smtClean="0"/>
              <a:t> </a:t>
            </a:r>
            <a:endParaRPr lang="hu-HU" dirty="0"/>
          </a:p>
        </p:txBody>
      </p:sp>
      <p:pic>
        <p:nvPicPr>
          <p:cNvPr id="5" name="Kép helye 4"/>
          <p:cNvPicPr>
            <a:picLocks noGrp="1" noChangeAspect="1"/>
          </p:cNvPicPr>
          <p:nvPr>
            <p:ph type="pic" idx="1"/>
          </p:nvPr>
        </p:nvPicPr>
        <p:blipFill>
          <a:blip r:embed="rId2" cstate="print"/>
          <a:stretch>
            <a:fillRect/>
          </a:stretch>
        </p:blipFill>
        <p:spPr>
          <a:xfrm>
            <a:off x="1785918" y="571480"/>
            <a:ext cx="5482800" cy="4112100"/>
          </a:xfrm>
        </p:spPr>
      </p:pic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10" name="Élőláb helye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19th Central-European Olympiad in Informatics, Hungary, Tata</a:t>
            </a:r>
            <a:endParaRPr lang="hu-HU"/>
          </a:p>
        </p:txBody>
      </p:sp>
    </p:spTree>
    <p:extLst>
      <p:ext uri="{BB962C8B-B14F-4D97-AF65-F5344CB8AC3E}">
        <p14:creationId xmlns="" xmlns:p14="http://schemas.microsoft.com/office/powerpoint/2010/main" val="564798098"/>
      </p:ext>
    </p:extLst>
  </p:cSld>
  <p:clrMapOvr>
    <a:masterClrMapping/>
  </p:clrMapOvr>
  <p:transition advTm="10000">
    <p:wipe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hu-HU" dirty="0" smtClean="0"/>
              <a:t> </a:t>
            </a:r>
            <a:r>
              <a:rPr lang="hu-HU" dirty="0" err="1" smtClean="0"/>
              <a:t>Folk-dance</a:t>
            </a:r>
            <a:r>
              <a:rPr lang="hu-HU" b="1" dirty="0" smtClean="0"/>
              <a:t>	</a:t>
            </a:r>
          </a:p>
        </p:txBody>
      </p:sp>
      <p:sp>
        <p:nvSpPr>
          <p:cNvPr id="4" name="Alcím 3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 smtClean="0"/>
              <a:t>8 </a:t>
            </a:r>
            <a:r>
              <a:rPr lang="en-GB" dirty="0" smtClean="0"/>
              <a:t>July </a:t>
            </a:r>
            <a:r>
              <a:rPr lang="en-GB" dirty="0" smtClean="0"/>
              <a:t>2012, Sunday </a:t>
            </a:r>
          </a:p>
          <a:p>
            <a:endParaRPr lang="hu-HU" dirty="0"/>
          </a:p>
        </p:txBody>
      </p:sp>
    </p:spTree>
    <p:extLst>
      <p:ext uri="{BB962C8B-B14F-4D97-AF65-F5344CB8AC3E}">
        <p14:creationId xmlns="" xmlns:p14="http://schemas.microsoft.com/office/powerpoint/2010/main" val="2978117477"/>
      </p:ext>
    </p:extLst>
  </p:cSld>
  <p:clrMapOvr>
    <a:masterClrMapping/>
  </p:clrMapOvr>
  <p:transition advTm="10000">
    <p:wipe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err="1" smtClean="0"/>
              <a:t>Moments</a:t>
            </a:r>
            <a:r>
              <a:rPr lang="hu-HU" dirty="0" smtClean="0"/>
              <a:t> of the </a:t>
            </a:r>
            <a:r>
              <a:rPr lang="hu-HU" dirty="0" err="1" smtClean="0"/>
              <a:t>evening</a:t>
            </a:r>
            <a:r>
              <a:rPr lang="hu-HU" dirty="0" smtClean="0"/>
              <a:t> </a:t>
            </a:r>
            <a:r>
              <a:rPr lang="hu-HU" dirty="0" err="1" smtClean="0"/>
              <a:t>proramme</a:t>
            </a:r>
            <a:endParaRPr lang="hu-HU" dirty="0"/>
          </a:p>
        </p:txBody>
      </p:sp>
      <p:pic>
        <p:nvPicPr>
          <p:cNvPr id="5" name="Kép helye 4"/>
          <p:cNvPicPr>
            <a:picLocks noGrp="1" noChangeAspect="1"/>
          </p:cNvPicPr>
          <p:nvPr>
            <p:ph type="pic" idx="1"/>
          </p:nvPr>
        </p:nvPicPr>
        <p:blipFill>
          <a:blip r:embed="rId2" cstate="print"/>
          <a:stretch>
            <a:fillRect/>
          </a:stretch>
        </p:blipFill>
        <p:spPr>
          <a:xfrm>
            <a:off x="1785918" y="571480"/>
            <a:ext cx="5482800" cy="4112100"/>
          </a:xfrm>
        </p:spPr>
      </p:pic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10" name="Élőláb helye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19th Central-European Olympiad in Informatics, Hungary, Tata</a:t>
            </a:r>
            <a:endParaRPr lang="hu-HU"/>
          </a:p>
        </p:txBody>
      </p:sp>
    </p:spTree>
    <p:extLst>
      <p:ext uri="{BB962C8B-B14F-4D97-AF65-F5344CB8AC3E}">
        <p14:creationId xmlns="" xmlns:p14="http://schemas.microsoft.com/office/powerpoint/2010/main" val="564798098"/>
      </p:ext>
    </p:extLst>
  </p:cSld>
  <p:clrMapOvr>
    <a:masterClrMapping/>
  </p:clrMapOvr>
  <p:transition advTm="10000">
    <p:wipe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err="1" smtClean="0"/>
              <a:t>Moments</a:t>
            </a:r>
            <a:r>
              <a:rPr lang="hu-HU" dirty="0" smtClean="0"/>
              <a:t> of the </a:t>
            </a:r>
            <a:r>
              <a:rPr lang="hu-HU" dirty="0" err="1" smtClean="0"/>
              <a:t>evening</a:t>
            </a:r>
            <a:r>
              <a:rPr lang="hu-HU" dirty="0" smtClean="0"/>
              <a:t> </a:t>
            </a:r>
            <a:r>
              <a:rPr lang="hu-HU" dirty="0" err="1" smtClean="0"/>
              <a:t>proramme</a:t>
            </a:r>
            <a:endParaRPr lang="hu-HU" dirty="0"/>
          </a:p>
        </p:txBody>
      </p:sp>
      <p:pic>
        <p:nvPicPr>
          <p:cNvPr id="5" name="Kép helye 4"/>
          <p:cNvPicPr>
            <a:picLocks noGrp="1" noChangeAspect="1"/>
          </p:cNvPicPr>
          <p:nvPr>
            <p:ph type="pic" idx="1"/>
          </p:nvPr>
        </p:nvPicPr>
        <p:blipFill>
          <a:blip r:embed="rId2" cstate="print"/>
          <a:srcRect r="-327" b="39196"/>
          <a:stretch>
            <a:fillRect/>
          </a:stretch>
        </p:blipFill>
        <p:spPr>
          <a:xfrm>
            <a:off x="1785918" y="2214554"/>
            <a:ext cx="5500726" cy="2500330"/>
          </a:xfrm>
        </p:spPr>
      </p:pic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10" name="Élőláb helye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19th Central-European Olympiad in Informatics, Hungary, Tata</a:t>
            </a:r>
            <a:endParaRPr lang="hu-HU"/>
          </a:p>
        </p:txBody>
      </p:sp>
    </p:spTree>
    <p:extLst>
      <p:ext uri="{BB962C8B-B14F-4D97-AF65-F5344CB8AC3E}">
        <p14:creationId xmlns="" xmlns:p14="http://schemas.microsoft.com/office/powerpoint/2010/main" val="564798098"/>
      </p:ext>
    </p:extLst>
  </p:cSld>
  <p:clrMapOvr>
    <a:masterClrMapping/>
  </p:clrMapOvr>
  <p:transition advTm="10000">
    <p:wipe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err="1" smtClean="0"/>
              <a:t>Moments</a:t>
            </a:r>
            <a:r>
              <a:rPr lang="hu-HU" dirty="0" smtClean="0"/>
              <a:t> of the </a:t>
            </a:r>
            <a:r>
              <a:rPr lang="hu-HU" dirty="0" err="1" smtClean="0"/>
              <a:t>evening</a:t>
            </a:r>
            <a:r>
              <a:rPr lang="hu-HU" dirty="0" smtClean="0"/>
              <a:t> </a:t>
            </a:r>
            <a:r>
              <a:rPr lang="hu-HU" dirty="0" err="1" smtClean="0"/>
              <a:t>proramme</a:t>
            </a:r>
            <a:endParaRPr lang="hu-HU" dirty="0"/>
          </a:p>
        </p:txBody>
      </p:sp>
      <p:pic>
        <p:nvPicPr>
          <p:cNvPr id="5" name="Kép helye 4"/>
          <p:cNvPicPr>
            <a:picLocks noGrp="1" noChangeAspect="1"/>
          </p:cNvPicPr>
          <p:nvPr>
            <p:ph type="pic" idx="1"/>
          </p:nvPr>
        </p:nvPicPr>
        <p:blipFill>
          <a:blip r:embed="rId2" cstate="print"/>
          <a:stretch>
            <a:fillRect/>
          </a:stretch>
        </p:blipFill>
        <p:spPr>
          <a:xfrm>
            <a:off x="1785918" y="571480"/>
            <a:ext cx="5482800" cy="4112100"/>
          </a:xfrm>
        </p:spPr>
      </p:pic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10" name="Élőláb helye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19th Central-European Olympiad in Informatics, Hungary, Tata</a:t>
            </a:r>
            <a:endParaRPr lang="hu-HU"/>
          </a:p>
        </p:txBody>
      </p:sp>
    </p:spTree>
    <p:extLst>
      <p:ext uri="{BB962C8B-B14F-4D97-AF65-F5344CB8AC3E}">
        <p14:creationId xmlns="" xmlns:p14="http://schemas.microsoft.com/office/powerpoint/2010/main" val="564798098"/>
      </p:ext>
    </p:extLst>
  </p:cSld>
  <p:clrMapOvr>
    <a:masterClrMapping/>
  </p:clrMapOvr>
  <p:transition advTm="10000">
    <p:wipe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err="1" smtClean="0"/>
              <a:t>Moments</a:t>
            </a:r>
            <a:r>
              <a:rPr lang="hu-HU" dirty="0" smtClean="0"/>
              <a:t> of the </a:t>
            </a:r>
            <a:r>
              <a:rPr lang="hu-HU" dirty="0" err="1" smtClean="0"/>
              <a:t>evening</a:t>
            </a:r>
            <a:r>
              <a:rPr lang="hu-HU" dirty="0" smtClean="0"/>
              <a:t> </a:t>
            </a:r>
            <a:r>
              <a:rPr lang="hu-HU" dirty="0" err="1" smtClean="0"/>
              <a:t>proramme</a:t>
            </a:r>
            <a:endParaRPr lang="hu-HU" dirty="0"/>
          </a:p>
        </p:txBody>
      </p:sp>
      <p:pic>
        <p:nvPicPr>
          <p:cNvPr id="5" name="Kép helye 4"/>
          <p:cNvPicPr>
            <a:picLocks noGrp="1" noChangeAspect="1"/>
          </p:cNvPicPr>
          <p:nvPr>
            <p:ph type="pic" idx="1"/>
          </p:nvPr>
        </p:nvPicPr>
        <p:blipFill>
          <a:blip r:embed="rId2" cstate="print"/>
          <a:stretch>
            <a:fillRect/>
          </a:stretch>
        </p:blipFill>
        <p:spPr>
          <a:xfrm>
            <a:off x="1785918" y="571480"/>
            <a:ext cx="5482800" cy="4112100"/>
          </a:xfrm>
        </p:spPr>
      </p:pic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10" name="Élőláb helye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19th Central-European Olympiad in Informatics, Hungary, Tata</a:t>
            </a:r>
            <a:endParaRPr lang="hu-HU"/>
          </a:p>
        </p:txBody>
      </p:sp>
    </p:spTree>
    <p:extLst>
      <p:ext uri="{BB962C8B-B14F-4D97-AF65-F5344CB8AC3E}">
        <p14:creationId xmlns="" xmlns:p14="http://schemas.microsoft.com/office/powerpoint/2010/main" val="564798098"/>
      </p:ext>
    </p:extLst>
  </p:cSld>
  <p:clrMapOvr>
    <a:masterClrMapping/>
  </p:clrMapOvr>
  <p:transition advTm="10000">
    <p:wipe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err="1" smtClean="0"/>
              <a:t>Moments</a:t>
            </a:r>
            <a:r>
              <a:rPr lang="hu-HU" dirty="0" smtClean="0"/>
              <a:t> of the </a:t>
            </a:r>
            <a:r>
              <a:rPr lang="hu-HU" dirty="0" err="1" smtClean="0"/>
              <a:t>evening</a:t>
            </a:r>
            <a:r>
              <a:rPr lang="hu-HU" dirty="0" smtClean="0"/>
              <a:t> </a:t>
            </a:r>
            <a:r>
              <a:rPr lang="hu-HU" dirty="0" err="1" smtClean="0"/>
              <a:t>proramme</a:t>
            </a:r>
            <a:endParaRPr lang="hu-HU" dirty="0"/>
          </a:p>
        </p:txBody>
      </p:sp>
      <p:pic>
        <p:nvPicPr>
          <p:cNvPr id="5" name="Kép helye 4"/>
          <p:cNvPicPr>
            <a:picLocks noGrp="1" noChangeAspect="1"/>
          </p:cNvPicPr>
          <p:nvPr>
            <p:ph type="pic" idx="1"/>
          </p:nvPr>
        </p:nvPicPr>
        <p:blipFill>
          <a:blip r:embed="rId2" cstate="print"/>
          <a:stretch>
            <a:fillRect/>
          </a:stretch>
        </p:blipFill>
        <p:spPr>
          <a:xfrm>
            <a:off x="1785918" y="571480"/>
            <a:ext cx="5482800" cy="4112100"/>
          </a:xfrm>
        </p:spPr>
      </p:pic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10" name="Élőláb helye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19th Central-European Olympiad in Informatics, Hungary, Tata</a:t>
            </a:r>
            <a:endParaRPr lang="hu-HU"/>
          </a:p>
        </p:txBody>
      </p:sp>
    </p:spTree>
    <p:extLst>
      <p:ext uri="{BB962C8B-B14F-4D97-AF65-F5344CB8AC3E}">
        <p14:creationId xmlns="" xmlns:p14="http://schemas.microsoft.com/office/powerpoint/2010/main" val="564798098"/>
      </p:ext>
    </p:extLst>
  </p:cSld>
  <p:clrMapOvr>
    <a:masterClrMapping/>
  </p:clrMapOvr>
  <p:transition advTm="10000">
    <p:wipe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err="1" smtClean="0"/>
              <a:t>Moments</a:t>
            </a:r>
            <a:r>
              <a:rPr lang="hu-HU" dirty="0" smtClean="0"/>
              <a:t> of the </a:t>
            </a:r>
            <a:r>
              <a:rPr lang="hu-HU" dirty="0" err="1" smtClean="0"/>
              <a:t>evening</a:t>
            </a:r>
            <a:r>
              <a:rPr lang="hu-HU" dirty="0" smtClean="0"/>
              <a:t> </a:t>
            </a:r>
            <a:r>
              <a:rPr lang="hu-HU" dirty="0" err="1" smtClean="0"/>
              <a:t>proramme</a:t>
            </a:r>
            <a:endParaRPr lang="hu-HU" dirty="0"/>
          </a:p>
        </p:txBody>
      </p:sp>
      <p:pic>
        <p:nvPicPr>
          <p:cNvPr id="5" name="Kép helye 4"/>
          <p:cNvPicPr>
            <a:picLocks noGrp="1" noChangeAspect="1"/>
          </p:cNvPicPr>
          <p:nvPr>
            <p:ph type="pic" idx="1"/>
          </p:nvPr>
        </p:nvPicPr>
        <p:blipFill>
          <a:blip r:embed="rId2" cstate="print"/>
          <a:srcRect r="976" b="42670"/>
          <a:stretch>
            <a:fillRect/>
          </a:stretch>
        </p:blipFill>
        <p:spPr>
          <a:xfrm>
            <a:off x="1785918" y="2357430"/>
            <a:ext cx="5429288" cy="2357454"/>
          </a:xfrm>
        </p:spPr>
      </p:pic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10" name="Élőláb helye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19th Central-European Olympiad in Informatics, Hungary, Tata</a:t>
            </a:r>
            <a:endParaRPr lang="hu-HU"/>
          </a:p>
        </p:txBody>
      </p:sp>
    </p:spTree>
    <p:extLst>
      <p:ext uri="{BB962C8B-B14F-4D97-AF65-F5344CB8AC3E}">
        <p14:creationId xmlns="" xmlns:p14="http://schemas.microsoft.com/office/powerpoint/2010/main" val="564798098"/>
      </p:ext>
    </p:extLst>
  </p:cSld>
  <p:clrMapOvr>
    <a:masterClrMapping/>
  </p:clrMapOvr>
  <p:transition advTm="10000">
    <p:wipe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err="1" smtClean="0"/>
              <a:t>Moments</a:t>
            </a:r>
            <a:r>
              <a:rPr lang="hu-HU" dirty="0" smtClean="0"/>
              <a:t> of the </a:t>
            </a:r>
            <a:r>
              <a:rPr lang="hu-HU" dirty="0" err="1" smtClean="0"/>
              <a:t>evening</a:t>
            </a:r>
            <a:r>
              <a:rPr lang="hu-HU" dirty="0" smtClean="0"/>
              <a:t> </a:t>
            </a:r>
            <a:r>
              <a:rPr lang="hu-HU" dirty="0" err="1" smtClean="0"/>
              <a:t>proramme</a:t>
            </a:r>
            <a:endParaRPr lang="hu-HU" dirty="0"/>
          </a:p>
        </p:txBody>
      </p:sp>
      <p:pic>
        <p:nvPicPr>
          <p:cNvPr id="5" name="Kép helye 4"/>
          <p:cNvPicPr>
            <a:picLocks noGrp="1" noChangeAspect="1"/>
          </p:cNvPicPr>
          <p:nvPr>
            <p:ph type="pic" idx="1"/>
          </p:nvPr>
        </p:nvPicPr>
        <p:blipFill>
          <a:blip r:embed="rId2" cstate="print"/>
          <a:stretch>
            <a:fillRect/>
          </a:stretch>
        </p:blipFill>
        <p:spPr>
          <a:xfrm>
            <a:off x="1785918" y="531346"/>
            <a:ext cx="5482800" cy="4112100"/>
          </a:xfrm>
        </p:spPr>
      </p:pic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10" name="Élőláb helye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19th Central-European Olympiad in Informatics, Hungary, Tata</a:t>
            </a:r>
            <a:endParaRPr lang="hu-HU"/>
          </a:p>
        </p:txBody>
      </p:sp>
    </p:spTree>
    <p:extLst>
      <p:ext uri="{BB962C8B-B14F-4D97-AF65-F5344CB8AC3E}">
        <p14:creationId xmlns="" xmlns:p14="http://schemas.microsoft.com/office/powerpoint/2010/main" val="564798098"/>
      </p:ext>
    </p:extLst>
  </p:cSld>
  <p:clrMapOvr>
    <a:masterClrMapping/>
  </p:clrMapOvr>
  <p:transition advTm="10000">
    <p:wipe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err="1" smtClean="0"/>
              <a:t>Moments</a:t>
            </a:r>
            <a:r>
              <a:rPr lang="hu-HU" dirty="0" smtClean="0"/>
              <a:t> of the </a:t>
            </a:r>
            <a:r>
              <a:rPr lang="hu-HU" dirty="0" err="1" smtClean="0"/>
              <a:t>evening</a:t>
            </a:r>
            <a:r>
              <a:rPr lang="hu-HU" dirty="0" smtClean="0"/>
              <a:t> </a:t>
            </a:r>
            <a:r>
              <a:rPr lang="hu-HU" dirty="0" err="1" smtClean="0"/>
              <a:t>proramme</a:t>
            </a:r>
            <a:endParaRPr lang="hu-HU" dirty="0"/>
          </a:p>
        </p:txBody>
      </p:sp>
      <p:pic>
        <p:nvPicPr>
          <p:cNvPr id="5" name="Kép helye 4"/>
          <p:cNvPicPr>
            <a:picLocks noGrp="1" noChangeAspect="1"/>
          </p:cNvPicPr>
          <p:nvPr>
            <p:ph type="pic" idx="1"/>
          </p:nvPr>
        </p:nvPicPr>
        <p:blipFill>
          <a:blip r:embed="rId2" cstate="print"/>
          <a:stretch>
            <a:fillRect/>
          </a:stretch>
        </p:blipFill>
        <p:spPr>
          <a:xfrm>
            <a:off x="1785918" y="531346"/>
            <a:ext cx="5482800" cy="4112100"/>
          </a:xfrm>
        </p:spPr>
      </p:pic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10" name="Élőláb helye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19th Central-European Olympiad in Informatics, Hungary, Tata</a:t>
            </a:r>
            <a:endParaRPr lang="hu-HU"/>
          </a:p>
        </p:txBody>
      </p:sp>
    </p:spTree>
    <p:extLst>
      <p:ext uri="{BB962C8B-B14F-4D97-AF65-F5344CB8AC3E}">
        <p14:creationId xmlns="" xmlns:p14="http://schemas.microsoft.com/office/powerpoint/2010/main" val="564798098"/>
      </p:ext>
    </p:extLst>
  </p:cSld>
  <p:clrMapOvr>
    <a:masterClrMapping/>
  </p:clrMapOvr>
  <p:transition advTm="10000">
    <p:wipe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err="1" smtClean="0"/>
              <a:t>Moments</a:t>
            </a:r>
            <a:r>
              <a:rPr lang="hu-HU" dirty="0" smtClean="0"/>
              <a:t> of the </a:t>
            </a:r>
            <a:r>
              <a:rPr lang="hu-HU" dirty="0" err="1" smtClean="0"/>
              <a:t>evening</a:t>
            </a:r>
            <a:r>
              <a:rPr lang="hu-HU" dirty="0" smtClean="0"/>
              <a:t> </a:t>
            </a:r>
            <a:r>
              <a:rPr lang="hu-HU" dirty="0" err="1" smtClean="0"/>
              <a:t>proramme</a:t>
            </a:r>
            <a:endParaRPr lang="hu-HU" dirty="0"/>
          </a:p>
        </p:txBody>
      </p:sp>
      <p:pic>
        <p:nvPicPr>
          <p:cNvPr id="5" name="Kép helye 4"/>
          <p:cNvPicPr>
            <a:picLocks noGrp="1" noChangeAspect="1"/>
          </p:cNvPicPr>
          <p:nvPr>
            <p:ph type="pic" idx="1"/>
          </p:nvPr>
        </p:nvPicPr>
        <p:blipFill>
          <a:blip r:embed="rId2" cstate="print"/>
          <a:srcRect r="-327" b="36483"/>
          <a:stretch>
            <a:fillRect/>
          </a:stretch>
        </p:blipFill>
        <p:spPr>
          <a:xfrm>
            <a:off x="1785918" y="2031544"/>
            <a:ext cx="5500726" cy="2611902"/>
          </a:xfrm>
        </p:spPr>
      </p:pic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10" name="Élőláb helye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19th Central-European Olympiad in Informatics, Hungary, Tata</a:t>
            </a:r>
            <a:endParaRPr lang="hu-HU"/>
          </a:p>
        </p:txBody>
      </p:sp>
    </p:spTree>
    <p:extLst>
      <p:ext uri="{BB962C8B-B14F-4D97-AF65-F5344CB8AC3E}">
        <p14:creationId xmlns="" xmlns:p14="http://schemas.microsoft.com/office/powerpoint/2010/main" val="564798098"/>
      </p:ext>
    </p:extLst>
  </p:cSld>
  <p:clrMapOvr>
    <a:masterClrMapping/>
  </p:clrMapOvr>
  <p:transition advTm="10000">
    <p:wipe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err="1" smtClean="0"/>
              <a:t>Moments</a:t>
            </a:r>
            <a:r>
              <a:rPr lang="hu-HU" dirty="0" smtClean="0"/>
              <a:t> of the </a:t>
            </a:r>
            <a:r>
              <a:rPr lang="hu-HU" dirty="0" err="1" smtClean="0"/>
              <a:t>evening</a:t>
            </a:r>
            <a:r>
              <a:rPr lang="hu-HU" dirty="0" smtClean="0"/>
              <a:t> </a:t>
            </a:r>
            <a:r>
              <a:rPr lang="hu-HU" dirty="0" err="1" smtClean="0"/>
              <a:t>proramme</a:t>
            </a:r>
            <a:endParaRPr lang="hu-HU" dirty="0"/>
          </a:p>
        </p:txBody>
      </p:sp>
      <p:pic>
        <p:nvPicPr>
          <p:cNvPr id="5" name="Kép helye 4"/>
          <p:cNvPicPr>
            <a:picLocks noGrp="1" noChangeAspect="1"/>
          </p:cNvPicPr>
          <p:nvPr>
            <p:ph type="pic" idx="1"/>
          </p:nvPr>
        </p:nvPicPr>
        <p:blipFill>
          <a:blip r:embed="rId2" cstate="print"/>
          <a:stretch>
            <a:fillRect/>
          </a:stretch>
        </p:blipFill>
        <p:spPr>
          <a:xfrm>
            <a:off x="1785918" y="571480"/>
            <a:ext cx="5482800" cy="4112100"/>
          </a:xfrm>
        </p:spPr>
      </p:pic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10" name="Élőláb helye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19th Central-European Olympiad in Informatics, Hungary, Tata</a:t>
            </a:r>
            <a:endParaRPr lang="hu-HU"/>
          </a:p>
        </p:txBody>
      </p:sp>
    </p:spTree>
    <p:extLst>
      <p:ext uri="{BB962C8B-B14F-4D97-AF65-F5344CB8AC3E}">
        <p14:creationId xmlns="" xmlns:p14="http://schemas.microsoft.com/office/powerpoint/2010/main" val="564798098"/>
      </p:ext>
    </p:extLst>
  </p:cSld>
  <p:clrMapOvr>
    <a:masterClrMapping/>
  </p:clrMapOvr>
  <p:transition advTm="10000">
    <p:wipe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hu-HU" dirty="0" smtClean="0"/>
              <a:t> </a:t>
            </a:r>
            <a:r>
              <a:rPr lang="hu-HU" dirty="0" err="1" smtClean="0"/>
              <a:t>Leaders</a:t>
            </a:r>
            <a:r>
              <a:rPr lang="hu-HU" dirty="0" smtClean="0"/>
              <a:t> meeting</a:t>
            </a:r>
            <a:r>
              <a:rPr lang="hu-HU" b="1" dirty="0" smtClean="0"/>
              <a:t>	</a:t>
            </a:r>
          </a:p>
        </p:txBody>
      </p:sp>
      <p:sp>
        <p:nvSpPr>
          <p:cNvPr id="4" name="Alcím 3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 smtClean="0"/>
              <a:t>8 </a:t>
            </a:r>
            <a:r>
              <a:rPr lang="en-GB" dirty="0" smtClean="0"/>
              <a:t>July </a:t>
            </a:r>
            <a:r>
              <a:rPr lang="en-GB" dirty="0" smtClean="0"/>
              <a:t>2012, Sunday </a:t>
            </a:r>
          </a:p>
          <a:p>
            <a:endParaRPr lang="hu-HU" dirty="0"/>
          </a:p>
        </p:txBody>
      </p:sp>
    </p:spTree>
    <p:extLst>
      <p:ext uri="{BB962C8B-B14F-4D97-AF65-F5344CB8AC3E}">
        <p14:creationId xmlns="" xmlns:p14="http://schemas.microsoft.com/office/powerpoint/2010/main" val="2978117477"/>
      </p:ext>
    </p:extLst>
  </p:cSld>
  <p:clrMapOvr>
    <a:masterClrMapping/>
  </p:clrMapOvr>
  <p:transition advTm="4000">
    <p:wipe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err="1" smtClean="0"/>
              <a:t>Translation</a:t>
            </a:r>
            <a:r>
              <a:rPr lang="hu-HU" dirty="0" smtClean="0"/>
              <a:t> of the </a:t>
            </a:r>
            <a:r>
              <a:rPr lang="hu-HU" dirty="0" err="1" smtClean="0"/>
              <a:t>tasks</a:t>
            </a:r>
            <a:endParaRPr lang="hu-HU" dirty="0"/>
          </a:p>
        </p:txBody>
      </p:sp>
      <p:pic>
        <p:nvPicPr>
          <p:cNvPr id="5" name="Kép helye 4"/>
          <p:cNvPicPr>
            <a:picLocks noGrp="1" noChangeAspect="1"/>
          </p:cNvPicPr>
          <p:nvPr>
            <p:ph type="pic" idx="1"/>
          </p:nvPr>
        </p:nvPicPr>
        <p:blipFill>
          <a:blip r:embed="rId2" cstate="print"/>
          <a:srcRect r="-327" b="13137"/>
          <a:stretch>
            <a:fillRect/>
          </a:stretch>
        </p:blipFill>
        <p:spPr>
          <a:xfrm>
            <a:off x="1785918" y="1071546"/>
            <a:ext cx="5482800" cy="3560260"/>
          </a:xfrm>
        </p:spPr>
      </p:pic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10" name="Élőláb helye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19th Central-European Olympiad in Informatics, Hungary, Tata</a:t>
            </a:r>
            <a:endParaRPr lang="hu-HU"/>
          </a:p>
        </p:txBody>
      </p:sp>
    </p:spTree>
    <p:extLst>
      <p:ext uri="{BB962C8B-B14F-4D97-AF65-F5344CB8AC3E}">
        <p14:creationId xmlns="" xmlns:p14="http://schemas.microsoft.com/office/powerpoint/2010/main" val="564798098"/>
      </p:ext>
    </p:extLst>
  </p:cSld>
  <p:clrMapOvr>
    <a:masterClrMapping/>
  </p:clrMapOvr>
  <p:transition advTm="10000">
    <p:wipe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err="1" smtClean="0"/>
              <a:t>Translation</a:t>
            </a:r>
            <a:r>
              <a:rPr lang="hu-HU" dirty="0" smtClean="0"/>
              <a:t> of the </a:t>
            </a:r>
            <a:r>
              <a:rPr lang="hu-HU" dirty="0" err="1" smtClean="0"/>
              <a:t>tasks</a:t>
            </a:r>
            <a:endParaRPr lang="hu-HU" dirty="0"/>
          </a:p>
        </p:txBody>
      </p:sp>
      <p:pic>
        <p:nvPicPr>
          <p:cNvPr id="5" name="Kép helye 4"/>
          <p:cNvPicPr>
            <a:picLocks noGrp="1" noChangeAspect="1"/>
          </p:cNvPicPr>
          <p:nvPr>
            <p:ph type="pic" idx="1"/>
          </p:nvPr>
        </p:nvPicPr>
        <p:blipFill>
          <a:blip r:embed="rId2" cstate="print"/>
          <a:srcRect l="19338" t="21339" r="3367" b="13719"/>
          <a:stretch>
            <a:fillRect/>
          </a:stretch>
        </p:blipFill>
        <p:spPr>
          <a:xfrm>
            <a:off x="1785918" y="1188531"/>
            <a:ext cx="5482800" cy="3454915"/>
          </a:xfrm>
        </p:spPr>
      </p:pic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10" name="Élőláb helye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19th Central-European Olympiad in Informatics, Hungary, Tata</a:t>
            </a:r>
            <a:endParaRPr lang="hu-HU"/>
          </a:p>
        </p:txBody>
      </p:sp>
    </p:spTree>
    <p:extLst>
      <p:ext uri="{BB962C8B-B14F-4D97-AF65-F5344CB8AC3E}">
        <p14:creationId xmlns="" xmlns:p14="http://schemas.microsoft.com/office/powerpoint/2010/main" val="564798098"/>
      </p:ext>
    </p:extLst>
  </p:cSld>
  <p:clrMapOvr>
    <a:masterClrMapping/>
  </p:clrMapOvr>
  <p:transition advTm="10000">
    <p:wipe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err="1" smtClean="0"/>
              <a:t>Translation</a:t>
            </a:r>
            <a:r>
              <a:rPr lang="hu-HU" dirty="0" smtClean="0"/>
              <a:t> of the </a:t>
            </a:r>
            <a:r>
              <a:rPr lang="hu-HU" dirty="0" err="1" smtClean="0"/>
              <a:t>tasks</a:t>
            </a:r>
            <a:endParaRPr lang="hu-HU" dirty="0"/>
          </a:p>
        </p:txBody>
      </p:sp>
      <p:pic>
        <p:nvPicPr>
          <p:cNvPr id="5" name="Kép helye 4"/>
          <p:cNvPicPr>
            <a:picLocks noGrp="1" noChangeAspect="1"/>
          </p:cNvPicPr>
          <p:nvPr>
            <p:ph type="pic" idx="1"/>
          </p:nvPr>
        </p:nvPicPr>
        <p:blipFill>
          <a:blip r:embed="rId2" cstate="print"/>
          <a:srcRect t="15014" r="33522" b="28948"/>
          <a:stretch>
            <a:fillRect/>
          </a:stretch>
        </p:blipFill>
        <p:spPr>
          <a:xfrm>
            <a:off x="1785918" y="1214422"/>
            <a:ext cx="5482800" cy="3466340"/>
          </a:xfrm>
        </p:spPr>
      </p:pic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10" name="Élőláb helye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19th Central-European Olympiad in Informatics, Hungary, Tata</a:t>
            </a:r>
            <a:endParaRPr lang="hu-HU"/>
          </a:p>
        </p:txBody>
      </p:sp>
    </p:spTree>
    <p:extLst>
      <p:ext uri="{BB962C8B-B14F-4D97-AF65-F5344CB8AC3E}">
        <p14:creationId xmlns="" xmlns:p14="http://schemas.microsoft.com/office/powerpoint/2010/main" val="564798098"/>
      </p:ext>
    </p:extLst>
  </p:cSld>
  <p:clrMapOvr>
    <a:masterClrMapping/>
  </p:clrMapOvr>
  <p:transition advTm="10000">
    <p:wip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-té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-té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708</TotalTime>
  <Words>659</Words>
  <Application>Microsoft Office PowerPoint</Application>
  <PresentationFormat>Diavetítés a képernyőre (4:3 oldalarány)</PresentationFormat>
  <Paragraphs>110</Paragraphs>
  <Slides>55</Slides>
  <Notes>0</Notes>
  <HiddenSlides>0</HiddenSlides>
  <MMClips>0</MMClips>
  <ScaleCrop>false</ScaleCrop>
  <HeadingPairs>
    <vt:vector size="4" baseType="variant">
      <vt:variant>
        <vt:lpstr>Téma</vt:lpstr>
      </vt:variant>
      <vt:variant>
        <vt:i4>1</vt:i4>
      </vt:variant>
      <vt:variant>
        <vt:lpstr>Diacímek</vt:lpstr>
      </vt:variant>
      <vt:variant>
        <vt:i4>55</vt:i4>
      </vt:variant>
    </vt:vector>
  </HeadingPairs>
  <TitlesOfParts>
    <vt:vector size="56" baseType="lpstr">
      <vt:lpstr>Office-téma</vt:lpstr>
      <vt:lpstr> Opening Ceremony  </vt:lpstr>
      <vt:lpstr>  Opening Ceremony </vt:lpstr>
      <vt:lpstr>  András Benczúr President of the CEOI</vt:lpstr>
      <vt:lpstr>  Opening Ceremony </vt:lpstr>
      <vt:lpstr>  Opening Ceremony </vt:lpstr>
      <vt:lpstr>  Opening Ceremony </vt:lpstr>
      <vt:lpstr>  Zoltán Gloviczki Deputy Minister of State</vt:lpstr>
      <vt:lpstr>Opening Ceremony</vt:lpstr>
      <vt:lpstr>Opening Ceremony</vt:lpstr>
      <vt:lpstr>Opening Ceremony</vt:lpstr>
      <vt:lpstr>József Michl Major of Tata</vt:lpstr>
      <vt:lpstr>Opening Ceremony</vt:lpstr>
      <vt:lpstr>Opening Ceremony</vt:lpstr>
      <vt:lpstr>Opening Ceremony</vt:lpstr>
      <vt:lpstr>Opening Ceremony</vt:lpstr>
      <vt:lpstr>Opening Ceremony</vt:lpstr>
      <vt:lpstr>Opening Ceremony</vt:lpstr>
      <vt:lpstr>Éva Barsi  Director of  Eötvös József Secondary School</vt:lpstr>
      <vt:lpstr> Sightseeing</vt:lpstr>
      <vt:lpstr>Sightseeing by Dotto</vt:lpstr>
      <vt:lpstr>Sightseeing by Dotto</vt:lpstr>
      <vt:lpstr>Sightseeing by Dotto</vt:lpstr>
      <vt:lpstr>Sightseeing by Dotto</vt:lpstr>
      <vt:lpstr>Sightseeing by Dotto</vt:lpstr>
      <vt:lpstr>Sightseeing by Dotto</vt:lpstr>
      <vt:lpstr>Sightseeing by Dotto</vt:lpstr>
      <vt:lpstr>Sightseeing by Dotto</vt:lpstr>
      <vt:lpstr>Sightseeing by Dotto</vt:lpstr>
      <vt:lpstr>Shipping on the Old Lake</vt:lpstr>
      <vt:lpstr>Shipping on the Old Lake</vt:lpstr>
      <vt:lpstr>Shipping on the Old Lake</vt:lpstr>
      <vt:lpstr>Shipping on the Old Lake</vt:lpstr>
      <vt:lpstr>Shipping on the Old Lake</vt:lpstr>
      <vt:lpstr>Shipping on the Old Lake</vt:lpstr>
      <vt:lpstr>Shipping on the Old Lake</vt:lpstr>
      <vt:lpstr>Shipping on the Old Lake</vt:lpstr>
      <vt:lpstr>Moments of  the Sightseeing </vt:lpstr>
      <vt:lpstr>Moments of  the Sightseeing </vt:lpstr>
      <vt:lpstr>Moments of  the Sightseeing </vt:lpstr>
      <vt:lpstr>Moments of  the Sightseeing </vt:lpstr>
      <vt:lpstr> Folk-dance </vt:lpstr>
      <vt:lpstr>Moments of the evening proramme</vt:lpstr>
      <vt:lpstr>Moments of the evening proramme</vt:lpstr>
      <vt:lpstr>Moments of the evening proramme</vt:lpstr>
      <vt:lpstr>Moments of the evening proramme</vt:lpstr>
      <vt:lpstr>Moments of the evening proramme</vt:lpstr>
      <vt:lpstr>Moments of the evening proramme</vt:lpstr>
      <vt:lpstr>Moments of the evening proramme</vt:lpstr>
      <vt:lpstr>Moments of the evening proramme</vt:lpstr>
      <vt:lpstr>Moments of the evening proramme</vt:lpstr>
      <vt:lpstr>Moments of the evening proramme</vt:lpstr>
      <vt:lpstr> Leaders meeting </vt:lpstr>
      <vt:lpstr>Translation of the tasks</vt:lpstr>
      <vt:lpstr>Translation of the tasks</vt:lpstr>
      <vt:lpstr>Translation of the tasks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bemutató</dc:title>
  <dc:creator>Abonyi-Tóth Andor</dc:creator>
  <cp:lastModifiedBy>Horváthné Kurucz Ibolya</cp:lastModifiedBy>
  <cp:revision>118</cp:revision>
  <dcterms:created xsi:type="dcterms:W3CDTF">2012-05-16T16:58:17Z</dcterms:created>
  <dcterms:modified xsi:type="dcterms:W3CDTF">2012-07-09T19:41:33Z</dcterms:modified>
</cp:coreProperties>
</file>