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323" r:id="rId3"/>
    <p:sldId id="301" r:id="rId4"/>
    <p:sldId id="295" r:id="rId5"/>
    <p:sldId id="302" r:id="rId6"/>
    <p:sldId id="312" r:id="rId7"/>
    <p:sldId id="294" r:id="rId8"/>
    <p:sldId id="338" r:id="rId9"/>
    <p:sldId id="325" r:id="rId10"/>
    <p:sldId id="326" r:id="rId11"/>
    <p:sldId id="327" r:id="rId12"/>
    <p:sldId id="329" r:id="rId13"/>
    <p:sldId id="335" r:id="rId14"/>
    <p:sldId id="334" r:id="rId15"/>
    <p:sldId id="332" r:id="rId16"/>
    <p:sldId id="333" r:id="rId17"/>
    <p:sldId id="331" r:id="rId18"/>
    <p:sldId id="328" r:id="rId19"/>
    <p:sldId id="336" r:id="rId20"/>
    <p:sldId id="330" r:id="rId21"/>
    <p:sldId id="337" r:id="rId22"/>
    <p:sldId id="339" r:id="rId2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DFDFE0"/>
    <a:srgbClr val="00529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DBA84-2367-42F6-BE2C-47AB1DEB0DA2}" type="datetimeFigureOut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C33491-F232-4995-831D-3453D4768702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3209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4025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BE1F-EED5-409E-AE8F-F50EEA049CDC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36791779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64CF-145F-4008-A725-8F6AF8B2ED6E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96268468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285293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4233069"/>
            <a:ext cx="7772400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BC751-8D96-41D8-A551-E9D0C62B96CE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516827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D0527-C97C-4C6E-84E7-CF8CA198A0F6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78802551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780927"/>
            <a:ext cx="4040188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206915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780927"/>
            <a:ext cx="4041775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88F86-4F3D-43C9-9E8E-B4DBCFC2692A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20117026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E9378-1322-4009-937B-26793C838303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512558932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1F6F6-DB6D-4C0B-B29A-CBB8232AD1BE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999976803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133037"/>
            <a:ext cx="3008313" cy="69098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132856"/>
            <a:ext cx="5111750" cy="39933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2924944"/>
            <a:ext cx="3008313" cy="3201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71691-32B1-4F3D-A8B8-29D02A6BA00B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476019630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DFE0"/>
          </a:solidFill>
          <a:ln>
            <a:solidFill>
              <a:srgbClr val="DFDF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noFill/>
              </a:ln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1" name="Lekerekített téglalap 10"/>
          <p:cNvSpPr/>
          <p:nvPr userDrawn="1"/>
        </p:nvSpPr>
        <p:spPr>
          <a:xfrm>
            <a:off x="56704" y="116632"/>
            <a:ext cx="8907784" cy="6624736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E08F9-FB69-4CAD-BF5F-386177DEBE1D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2518751424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B2E4-5C0E-46E3-BE83-0881DDFF640B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3775952366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60848"/>
            <a:ext cx="2057400" cy="406531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60848"/>
            <a:ext cx="6019800" cy="406531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EEFDE-8482-4355-A808-AB763287EB02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471081446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 userDrawn="1"/>
        </p:nvSpPr>
        <p:spPr>
          <a:xfrm>
            <a:off x="56704" y="764704"/>
            <a:ext cx="9036496" cy="5976664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Picture 2" descr="D:\ceoi2012\arculat\arculati_elemek\ceoi2012_fejlec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4" y="76200"/>
            <a:ext cx="9036496" cy="1704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56704" y="1416843"/>
            <a:ext cx="6099472" cy="624979"/>
          </a:xfrm>
          <a:prstGeom prst="rect">
            <a:avLst/>
          </a:prstGeom>
          <a:solidFill>
            <a:srgbClr val="005294">
              <a:alpha val="90000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204865"/>
            <a:ext cx="8229600" cy="3921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C8E9-D4B6-4E27-898D-1E39429B8BFB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19th Central-European Olympiad in Informatics, Hungary, Tata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424357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The Day of </a:t>
            </a:r>
            <a:r>
              <a:rPr lang="en-GB" dirty="0" smtClean="0"/>
              <a:t>the Arrival</a:t>
            </a:r>
            <a:r>
              <a:rPr lang="hu-HU" b="1" dirty="0" smtClean="0"/>
              <a:t>	</a:t>
            </a:r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7 July 2012, Saturday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978117477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1500174"/>
            <a:ext cx="6099472" cy="624979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Preparations</a:t>
            </a:r>
            <a:endParaRPr lang="hu-HU" dirty="0"/>
          </a:p>
        </p:txBody>
      </p:sp>
      <p:pic>
        <p:nvPicPr>
          <p:cNvPr id="5" name="Tartalom helye 4" descr="készülődé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28800" y="2336800"/>
            <a:ext cx="5486400" cy="3657600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93156700"/>
      </p:ext>
    </p:extLst>
  </p:cSld>
  <p:clrMapOvr>
    <a:masterClrMapping/>
  </p:clrMapOvr>
  <p:transition advTm="10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Waiting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Teams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8512" r="19147" b="12309"/>
          <a:stretch>
            <a:fillRect/>
          </a:stretch>
        </p:blipFill>
        <p:spPr>
          <a:xfrm>
            <a:off x="1792288" y="692696"/>
            <a:ext cx="5472000" cy="401907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Waiting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Teams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r="4710" b="14059"/>
          <a:stretch>
            <a:fillRect/>
          </a:stretch>
        </p:blipFill>
        <p:spPr>
          <a:xfrm>
            <a:off x="1792288" y="951774"/>
            <a:ext cx="5472000" cy="370136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Registration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612775"/>
            <a:ext cx="5486400" cy="41148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Registration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612775"/>
            <a:ext cx="5486400" cy="41148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News </a:t>
            </a:r>
            <a:r>
              <a:rPr lang="hu-HU" dirty="0" err="1" smtClean="0"/>
              <a:t>room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612775"/>
            <a:ext cx="5486400" cy="41148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Competing</a:t>
            </a:r>
            <a:r>
              <a:rPr lang="hu-HU" dirty="0" smtClean="0"/>
              <a:t> </a:t>
            </a:r>
            <a:r>
              <a:rPr lang="hu-HU" dirty="0" err="1" smtClean="0"/>
              <a:t>teams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869585700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Swiss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540" b="12309"/>
          <a:stretch>
            <a:fillRect/>
          </a:stretch>
        </p:blipFill>
        <p:spPr>
          <a:xfrm>
            <a:off x="1792288" y="1044823"/>
            <a:ext cx="5516016" cy="36083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Polish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7192" r="2085" b="14059"/>
          <a:stretch>
            <a:fillRect/>
          </a:stretch>
        </p:blipFill>
        <p:spPr>
          <a:xfrm>
            <a:off x="1792288" y="1412775"/>
            <a:ext cx="5472000" cy="330067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Croatian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773" b="12309"/>
          <a:stretch>
            <a:fillRect/>
          </a:stretch>
        </p:blipFill>
        <p:spPr>
          <a:xfrm>
            <a:off x="1792288" y="1044823"/>
            <a:ext cx="5444008" cy="36083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Romanian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0692" r="2085" b="12309"/>
          <a:stretch>
            <a:fillRect/>
          </a:stretch>
        </p:blipFill>
        <p:spPr>
          <a:xfrm>
            <a:off x="1792288" y="1484784"/>
            <a:ext cx="5472000" cy="322733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Slovakian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773" b="14805"/>
          <a:stretch>
            <a:fillRect/>
          </a:stretch>
        </p:blipFill>
        <p:spPr>
          <a:xfrm>
            <a:off x="1835696" y="1147544"/>
            <a:ext cx="5444008" cy="350559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German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2288" y="612775"/>
            <a:ext cx="5486400" cy="41148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Hungarian</a:t>
            </a:r>
            <a:r>
              <a:rPr lang="hu-HU" dirty="0" smtClean="0"/>
              <a:t> Team 1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773" b="12309"/>
          <a:stretch>
            <a:fillRect/>
          </a:stretch>
        </p:blipFill>
        <p:spPr>
          <a:xfrm>
            <a:off x="1792288" y="1044823"/>
            <a:ext cx="5444008" cy="36083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Hungarian</a:t>
            </a:r>
            <a:r>
              <a:rPr lang="hu-HU" dirty="0" smtClean="0"/>
              <a:t> Team 2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2085" b="14059"/>
          <a:stretch>
            <a:fillRect/>
          </a:stretch>
        </p:blipFill>
        <p:spPr>
          <a:xfrm>
            <a:off x="1792288" y="1051003"/>
            <a:ext cx="5472000" cy="360213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Dutch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773" b="14059"/>
          <a:stretch>
            <a:fillRect/>
          </a:stretch>
        </p:blipFill>
        <p:spPr>
          <a:xfrm>
            <a:off x="1792288" y="1116830"/>
            <a:ext cx="5472000" cy="355448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Bulgarian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773" b="12309"/>
          <a:stretch>
            <a:fillRect/>
          </a:stretch>
        </p:blipFill>
        <p:spPr>
          <a:xfrm>
            <a:off x="1792288" y="1044823"/>
            <a:ext cx="5444008" cy="36083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Slovenian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540" b="12309"/>
          <a:stretch>
            <a:fillRect/>
          </a:stretch>
        </p:blipFill>
        <p:spPr>
          <a:xfrm>
            <a:off x="1792288" y="1044823"/>
            <a:ext cx="5516016" cy="36083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Czech</a:t>
            </a:r>
            <a:r>
              <a:rPr lang="hu-HU" dirty="0" smtClean="0"/>
              <a:t>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540" b="12309"/>
          <a:stretch>
            <a:fillRect/>
          </a:stretch>
        </p:blipFill>
        <p:spPr>
          <a:xfrm>
            <a:off x="1792288" y="1044823"/>
            <a:ext cx="5516016" cy="36083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Israeli Team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395" b="12998"/>
          <a:stretch>
            <a:fillRect/>
          </a:stretch>
        </p:blipFill>
        <p:spPr>
          <a:xfrm>
            <a:off x="1803844" y="1075537"/>
            <a:ext cx="5472000" cy="3556503"/>
          </a:xfrm>
          <a:ln w="3175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1500174"/>
            <a:ext cx="6099472" cy="624979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General Assembly Meeting </a:t>
            </a:r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9" name="Kép helye 4"/>
          <p:cNvPicPr>
            <a:picLocks noChangeAspect="1"/>
          </p:cNvPicPr>
          <p:nvPr/>
        </p:nvPicPr>
        <p:blipFill>
          <a:blip r:embed="rId2" cstate="print"/>
          <a:srcRect r="13376" b="14000"/>
          <a:stretch>
            <a:fillRect/>
          </a:stretch>
        </p:blipFill>
        <p:spPr>
          <a:xfrm>
            <a:off x="1836304" y="2204864"/>
            <a:ext cx="5472000" cy="407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3156700"/>
      </p:ext>
    </p:extLst>
  </p:cSld>
  <p:clrMapOvr>
    <a:masterClrMapping/>
  </p:clrMapOvr>
  <p:transition advTm="10000"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614</TotalTime>
  <Words>245</Words>
  <Application>Microsoft Office PowerPoint</Application>
  <PresentationFormat>Diavetítés a képernyőre (4:3 oldalarány)</PresentationFormat>
  <Paragraphs>44</Paragraphs>
  <Slides>22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22</vt:i4>
      </vt:variant>
    </vt:vector>
  </HeadingPairs>
  <TitlesOfParts>
    <vt:vector size="23" baseType="lpstr">
      <vt:lpstr>Office-téma</vt:lpstr>
      <vt:lpstr>The Day of the Arrival </vt:lpstr>
      <vt:lpstr>Preparations</vt:lpstr>
      <vt:lpstr>Waiting for the Teams</vt:lpstr>
      <vt:lpstr>Waiting for the Teams </vt:lpstr>
      <vt:lpstr>Registration</vt:lpstr>
      <vt:lpstr>Registration</vt:lpstr>
      <vt:lpstr>News room</vt:lpstr>
      <vt:lpstr>Competing teams</vt:lpstr>
      <vt:lpstr>Swiss Team</vt:lpstr>
      <vt:lpstr>Polish Team</vt:lpstr>
      <vt:lpstr>Croatian Team</vt:lpstr>
      <vt:lpstr>Romanian Team</vt:lpstr>
      <vt:lpstr>Slovakian Team</vt:lpstr>
      <vt:lpstr>German Team</vt:lpstr>
      <vt:lpstr>Hungarian Team 1</vt:lpstr>
      <vt:lpstr>Hungarian Team 2</vt:lpstr>
      <vt:lpstr>Dutch Team</vt:lpstr>
      <vt:lpstr>Bulgarian Team</vt:lpstr>
      <vt:lpstr>Slovenian Team</vt:lpstr>
      <vt:lpstr>Czech Team</vt:lpstr>
      <vt:lpstr>Israeli Team</vt:lpstr>
      <vt:lpstr>General Assembly Meeting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Abonyi-Tóth Andor</dc:creator>
  <cp:lastModifiedBy>EJG</cp:lastModifiedBy>
  <cp:revision>90</cp:revision>
  <dcterms:created xsi:type="dcterms:W3CDTF">2012-05-16T16:58:17Z</dcterms:created>
  <dcterms:modified xsi:type="dcterms:W3CDTF">2012-07-11T08:26:16Z</dcterms:modified>
</cp:coreProperties>
</file>