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1"/>
  </p:notesMasterIdLst>
  <p:sldIdLst>
    <p:sldId id="315" r:id="rId2"/>
    <p:sldId id="365" r:id="rId3"/>
    <p:sldId id="375" r:id="rId4"/>
    <p:sldId id="376" r:id="rId5"/>
    <p:sldId id="377" r:id="rId6"/>
    <p:sldId id="378" r:id="rId7"/>
    <p:sldId id="408" r:id="rId8"/>
    <p:sldId id="379" r:id="rId9"/>
    <p:sldId id="380" r:id="rId10"/>
    <p:sldId id="381" r:id="rId11"/>
    <p:sldId id="382" r:id="rId12"/>
    <p:sldId id="383" r:id="rId13"/>
    <p:sldId id="409" r:id="rId14"/>
    <p:sldId id="384" r:id="rId15"/>
    <p:sldId id="385" r:id="rId16"/>
    <p:sldId id="386" r:id="rId17"/>
    <p:sldId id="387" r:id="rId18"/>
    <p:sldId id="388" r:id="rId19"/>
    <p:sldId id="390" r:id="rId20"/>
    <p:sldId id="366" r:id="rId21"/>
    <p:sldId id="391" r:id="rId22"/>
    <p:sldId id="392" r:id="rId23"/>
    <p:sldId id="393" r:id="rId24"/>
    <p:sldId id="394" r:id="rId25"/>
    <p:sldId id="395" r:id="rId26"/>
    <p:sldId id="410" r:id="rId27"/>
    <p:sldId id="396" r:id="rId28"/>
    <p:sldId id="397" r:id="rId29"/>
    <p:sldId id="398" r:id="rId30"/>
    <p:sldId id="400" r:id="rId31"/>
    <p:sldId id="399" r:id="rId32"/>
    <p:sldId id="401" r:id="rId33"/>
    <p:sldId id="367" r:id="rId34"/>
    <p:sldId id="402" r:id="rId35"/>
    <p:sldId id="403" r:id="rId36"/>
    <p:sldId id="404" r:id="rId37"/>
    <p:sldId id="405" r:id="rId38"/>
    <p:sldId id="406" r:id="rId39"/>
    <p:sldId id="407" r:id="rId4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005294"/>
    <a:srgbClr val="005494"/>
    <a:srgbClr val="DFDFE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2" autoAdjust="0"/>
    <p:restoredTop sz="94660"/>
  </p:normalViewPr>
  <p:slideViewPr>
    <p:cSldViewPr>
      <p:cViewPr varScale="1">
        <p:scale>
          <a:sx n="42" d="100"/>
          <a:sy n="42" d="100"/>
        </p:scale>
        <p:origin x="-67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DBA84-2367-42F6-BE2C-47AB1DEB0DA2}" type="datetimeFigureOut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C33491-F232-4995-831D-3453D4768702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C33491-F232-4995-831D-3453D4768702}" type="slidenum">
              <a:rPr lang="hu-HU" smtClean="0"/>
              <a:pPr/>
              <a:t>2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320925"/>
            <a:ext cx="7772400" cy="1470025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40259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BE1F-EED5-409E-AE8F-F50EEA049CDC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36791779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64CF-145F-4008-A725-8F6AF8B2ED6E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96268468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285293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4233069"/>
            <a:ext cx="7772400" cy="1500187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BC751-8D96-41D8-A551-E9D0C62B96CE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516827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2132856"/>
            <a:ext cx="4038600" cy="41584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2132856"/>
            <a:ext cx="4038600" cy="41584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D0527-C97C-4C6E-84E7-CF8CA198A0F6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78802551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206084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780927"/>
            <a:ext cx="4040188" cy="36119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206915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780927"/>
            <a:ext cx="4041775" cy="36119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88F86-4F3D-43C9-9E8E-B4DBCFC2692A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201170262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E9378-1322-4009-937B-26793C838303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512558932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1F6F6-DB6D-4C0B-B29A-CBB8232AD1BE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999976803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133037"/>
            <a:ext cx="3008313" cy="69098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132856"/>
            <a:ext cx="5111750" cy="39933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2924944"/>
            <a:ext cx="3008313" cy="3201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71691-32B1-4F3D-A8B8-29D02A6BA00B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476019630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FDFE0"/>
          </a:solidFill>
          <a:ln>
            <a:solidFill>
              <a:srgbClr val="DFDF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n>
                <a:noFill/>
              </a:ln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11" name="Lekerekített téglalap 10"/>
          <p:cNvSpPr/>
          <p:nvPr userDrawn="1"/>
        </p:nvSpPr>
        <p:spPr>
          <a:xfrm>
            <a:off x="56704" y="116632"/>
            <a:ext cx="8907784" cy="6624736"/>
          </a:xfrm>
          <a:prstGeom prst="roundRect">
            <a:avLst>
              <a:gd name="adj" fmla="val 34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E08F9-FB69-4CAD-BF5F-386177DEBE1D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518751424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B2E4-5C0E-46E3-BE83-0881DDFF640B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775952366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060848"/>
            <a:ext cx="2057400" cy="406531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060848"/>
            <a:ext cx="6019800" cy="406531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EEFDE-8482-4355-A808-AB763287EB02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471081446"/>
      </p:ext>
    </p:extLst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ekerekített téglalap 7"/>
          <p:cNvSpPr/>
          <p:nvPr userDrawn="1"/>
        </p:nvSpPr>
        <p:spPr>
          <a:xfrm>
            <a:off x="56704" y="764704"/>
            <a:ext cx="9036496" cy="5976664"/>
          </a:xfrm>
          <a:prstGeom prst="roundRect">
            <a:avLst>
              <a:gd name="adj" fmla="val 34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7" name="Picture 2" descr="D:\ceoi2012\arculat\arculati_elemek\ceoi2012_fejlec.p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4" y="76200"/>
            <a:ext cx="9036496" cy="1704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56704" y="1416843"/>
            <a:ext cx="6099472" cy="624979"/>
          </a:xfrm>
          <a:prstGeom prst="rect">
            <a:avLst/>
          </a:prstGeom>
          <a:solidFill>
            <a:srgbClr val="005294">
              <a:alpha val="90000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2204865"/>
            <a:ext cx="8229600" cy="3921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C8E9-D4B6-4E27-898D-1E39429B8BFB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19th Central-European Olympiad in Informatics, Hungary, Tata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424357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hu-HU" dirty="0" err="1" smtClean="0"/>
              <a:t>Closing</a:t>
            </a:r>
            <a:r>
              <a:rPr lang="en-GB" dirty="0" smtClean="0"/>
              <a:t> Ceremony </a:t>
            </a:r>
            <a:r>
              <a:rPr lang="hu-HU" b="1" dirty="0" smtClean="0"/>
              <a:t>	</a:t>
            </a:r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12</a:t>
            </a:r>
            <a:r>
              <a:rPr lang="en-GB" dirty="0" smtClean="0"/>
              <a:t> July 2012, </a:t>
            </a:r>
            <a:r>
              <a:rPr lang="hu-HU" dirty="0" err="1" smtClean="0"/>
              <a:t>Thursday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97811747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en-GB" noProof="0" dirty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9553" t="28554" r="21774" b="7354"/>
          <a:stretch>
            <a:fillRect/>
          </a:stretch>
        </p:blipFill>
        <p:spPr>
          <a:xfrm rot="-5400000">
            <a:off x="2607455" y="2536026"/>
            <a:ext cx="3857651" cy="3357584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393156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77072"/>
            <a:ext cx="4038600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err="1" smtClean="0">
                <a:solidFill>
                  <a:srgbClr val="005294"/>
                </a:solidFill>
              </a:rPr>
              <a:t>Jerguš</a:t>
            </a:r>
            <a:r>
              <a:rPr lang="hu-HU" sz="4400" b="1" dirty="0" smtClean="0">
                <a:solidFill>
                  <a:srgbClr val="005294"/>
                </a:solidFill>
              </a:rPr>
              <a:t> </a:t>
            </a:r>
            <a:r>
              <a:rPr lang="hu-HU" sz="4400" b="1" dirty="0" err="1" smtClean="0">
                <a:solidFill>
                  <a:srgbClr val="005294"/>
                </a:solidFill>
              </a:rPr>
              <a:t>Greššák</a:t>
            </a:r>
            <a:r>
              <a:rPr lang="hu-HU" sz="4400" b="1" dirty="0" smtClean="0">
                <a:solidFill>
                  <a:srgbClr val="005294"/>
                </a:solidFill>
              </a:rPr>
              <a:t> </a:t>
            </a:r>
          </a:p>
          <a:p>
            <a:pPr>
              <a:buNone/>
            </a:pPr>
            <a:endParaRPr lang="hu-HU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b="1" dirty="0" err="1" smtClean="0"/>
              <a:t>Slovakia</a:t>
            </a: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59760" y="2457288"/>
            <a:ext cx="2723836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4221088"/>
            <a:ext cx="2700000" cy="18000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414818"/>
            <a:ext cx="4038600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err="1" smtClean="0">
                <a:solidFill>
                  <a:srgbClr val="005294"/>
                </a:solidFill>
              </a:rPr>
              <a:t>Julian</a:t>
            </a:r>
            <a:r>
              <a:rPr lang="hu-HU" sz="4400" b="1" dirty="0" smtClean="0">
                <a:solidFill>
                  <a:srgbClr val="005294"/>
                </a:solidFill>
              </a:rPr>
              <a:t> </a:t>
            </a:r>
            <a:r>
              <a:rPr lang="hu-HU" sz="4400" b="1" dirty="0" err="1" smtClean="0">
                <a:solidFill>
                  <a:srgbClr val="005294"/>
                </a:solidFill>
              </a:rPr>
              <a:t>Labeit</a:t>
            </a:r>
            <a:r>
              <a:rPr lang="hu-HU" sz="4400" b="1" dirty="0" smtClean="0">
                <a:solidFill>
                  <a:srgbClr val="005294"/>
                </a:solidFill>
              </a:rPr>
              <a:t> </a:t>
            </a:r>
          </a:p>
          <a:p>
            <a:pPr>
              <a:buNone/>
            </a:pPr>
            <a:endParaRPr lang="hu-HU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b="1" dirty="0" err="1" smtClean="0"/>
              <a:t>Germany</a:t>
            </a: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2740" y="2421288"/>
            <a:ext cx="2699999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221088"/>
            <a:ext cx="3000000" cy="180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414818"/>
            <a:ext cx="4038600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err="1" smtClean="0">
                <a:solidFill>
                  <a:srgbClr val="005294"/>
                </a:solidFill>
              </a:rPr>
              <a:t>Tobias</a:t>
            </a:r>
            <a:r>
              <a:rPr lang="hu-HU" sz="4400" b="1" dirty="0" smtClean="0">
                <a:solidFill>
                  <a:srgbClr val="005294"/>
                </a:solidFill>
              </a:rPr>
              <a:t> Lenz</a:t>
            </a:r>
          </a:p>
          <a:p>
            <a:pPr>
              <a:buNone/>
            </a:pPr>
            <a:endParaRPr lang="hu-HU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b="1" dirty="0" err="1" smtClean="0"/>
              <a:t>Germany</a:t>
            </a: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2740" y="2400768"/>
            <a:ext cx="2700000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214818"/>
            <a:ext cx="3000000" cy="180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33928" y="2271942"/>
            <a:ext cx="4038600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err="1" smtClean="0">
                <a:solidFill>
                  <a:srgbClr val="005294"/>
                </a:solidFill>
              </a:rPr>
              <a:t>Jakub</a:t>
            </a:r>
            <a:r>
              <a:rPr lang="hu-HU" sz="4400" b="1" dirty="0" smtClean="0">
                <a:solidFill>
                  <a:srgbClr val="005294"/>
                </a:solidFill>
              </a:rPr>
              <a:t> </a:t>
            </a:r>
            <a:r>
              <a:rPr lang="hu-HU" sz="4400" b="1" dirty="0" err="1" smtClean="0">
                <a:solidFill>
                  <a:srgbClr val="005294"/>
                </a:solidFill>
              </a:rPr>
              <a:t>Šafin</a:t>
            </a:r>
            <a:endParaRPr lang="hu-HU" sz="44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b="1" dirty="0" err="1" smtClean="0"/>
              <a:t>Slovakia</a:t>
            </a:r>
            <a:endParaRPr lang="hu-HU" b="1" dirty="0" smtClean="0"/>
          </a:p>
          <a:p>
            <a:pPr>
              <a:buNone/>
            </a:pP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2303221"/>
            <a:ext cx="2940843" cy="3600931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071942"/>
            <a:ext cx="27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Congratulations </a:t>
            </a:r>
            <a:r>
              <a:rPr lang="hu-HU" dirty="0" err="1" smtClean="0"/>
              <a:t>to</a:t>
            </a:r>
            <a:r>
              <a:rPr lang="en-US" dirty="0" smtClean="0"/>
              <a:t> the bronze medal</a:t>
            </a:r>
            <a:r>
              <a:rPr lang="hu-HU" dirty="0" smtClean="0"/>
              <a:t> </a:t>
            </a:r>
            <a:r>
              <a:rPr lang="hu-HU" dirty="0" err="1" smtClean="0"/>
              <a:t>winners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pic>
        <p:nvPicPr>
          <p:cNvPr id="6" name="Kép 5" descr="ceoi2012logo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2" y="4669876"/>
            <a:ext cx="2777953" cy="11862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69585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414818"/>
            <a:ext cx="4429124" cy="1800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hu-HU" sz="4800" b="1" dirty="0" err="1" smtClean="0">
                <a:solidFill>
                  <a:srgbClr val="005294"/>
                </a:solidFill>
              </a:rPr>
              <a:t>Jannes</a:t>
            </a:r>
            <a:r>
              <a:rPr lang="hu-HU" sz="4800" b="1" dirty="0" smtClean="0">
                <a:solidFill>
                  <a:srgbClr val="005294"/>
                </a:solidFill>
              </a:rPr>
              <a:t> </a:t>
            </a:r>
            <a:r>
              <a:rPr lang="hu-HU" sz="4800" b="1" dirty="0" err="1" smtClean="0">
                <a:solidFill>
                  <a:srgbClr val="005294"/>
                </a:solidFill>
              </a:rPr>
              <a:t>Münchmeyer</a:t>
            </a:r>
            <a:endParaRPr lang="hu-HU" sz="4800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sz="3500" b="1" dirty="0" err="1" smtClean="0"/>
              <a:t>Germany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86182" y="2257892"/>
            <a:ext cx="2700000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396" y="4071942"/>
            <a:ext cx="3000000" cy="180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14554"/>
            <a:ext cx="4429124" cy="1800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hu-HU" sz="4800" b="1" dirty="0" smtClean="0">
                <a:solidFill>
                  <a:srgbClr val="005294"/>
                </a:solidFill>
              </a:rPr>
              <a:t>Márton Havasi</a:t>
            </a:r>
          </a:p>
          <a:p>
            <a:pPr>
              <a:buNone/>
            </a:pPr>
            <a:endParaRPr lang="hu-HU" sz="4400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sz="3500" b="1" dirty="0" smtClean="0"/>
              <a:t>Hungary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57852" y="2257892"/>
            <a:ext cx="2799768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rcRect r="20624"/>
          <a:stretch>
            <a:fillRect/>
          </a:stretch>
        </p:blipFill>
        <p:spPr>
          <a:xfrm>
            <a:off x="4572000" y="4071942"/>
            <a:ext cx="285752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14554"/>
            <a:ext cx="4429124" cy="1800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hu-HU" sz="4800" b="1" dirty="0" smtClean="0">
                <a:solidFill>
                  <a:srgbClr val="005294"/>
                </a:solidFill>
              </a:rPr>
              <a:t>Gábor Ferenc Kovács</a:t>
            </a:r>
          </a:p>
          <a:p>
            <a:pPr>
              <a:buNone/>
            </a:pPr>
            <a:r>
              <a:rPr lang="hu-HU" sz="3500" b="1" dirty="0" smtClean="0"/>
              <a:t>Hungary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2285992"/>
            <a:ext cx="2964163" cy="3600000"/>
          </a:xfrm>
        </p:spPr>
      </p:pic>
      <p:pic>
        <p:nvPicPr>
          <p:cNvPr id="7" name="Tartalom helye 9" descr="Adrian Budău.jpg"/>
          <p:cNvPicPr>
            <a:picLocks noChangeAspect="1"/>
          </p:cNvPicPr>
          <p:nvPr/>
        </p:nvPicPr>
        <p:blipFill>
          <a:blip r:embed="rId3" cstate="print"/>
          <a:srcRect r="20624"/>
          <a:stretch>
            <a:fillRect/>
          </a:stretch>
        </p:blipFill>
        <p:spPr>
          <a:xfrm>
            <a:off x="4572000" y="4071942"/>
            <a:ext cx="285752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71942"/>
            <a:ext cx="4429124" cy="1800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hu-HU" sz="4800" b="1" dirty="0" smtClean="0">
                <a:solidFill>
                  <a:srgbClr val="005294"/>
                </a:solidFill>
              </a:rPr>
              <a:t>Gellért Weisz</a:t>
            </a:r>
          </a:p>
          <a:p>
            <a:pPr>
              <a:buNone/>
            </a:pPr>
            <a:endParaRPr lang="hu-HU" sz="4400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sz="3500" b="1" dirty="0" smtClean="0"/>
              <a:t>Hungary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2285992"/>
            <a:ext cx="2799999" cy="3600000"/>
          </a:xfrm>
        </p:spPr>
      </p:pic>
      <p:pic>
        <p:nvPicPr>
          <p:cNvPr id="7" name="Tartalom helye 9" descr="Adrian Budău.jpg"/>
          <p:cNvPicPr>
            <a:picLocks noChangeAspect="1"/>
          </p:cNvPicPr>
          <p:nvPr/>
        </p:nvPicPr>
        <p:blipFill>
          <a:blip r:embed="rId3" cstate="print"/>
          <a:srcRect r="20624"/>
          <a:stretch>
            <a:fillRect/>
          </a:stretch>
        </p:blipFill>
        <p:spPr>
          <a:xfrm>
            <a:off x="4572000" y="4071942"/>
            <a:ext cx="285752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71942"/>
            <a:ext cx="4429124" cy="1800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hu-HU" sz="4800" b="1" dirty="0" smtClean="0">
                <a:solidFill>
                  <a:srgbClr val="005294"/>
                </a:solidFill>
              </a:rPr>
              <a:t>Dominik </a:t>
            </a:r>
            <a:r>
              <a:rPr lang="hu-HU" sz="4800" b="1" dirty="0" err="1" smtClean="0">
                <a:solidFill>
                  <a:srgbClr val="005294"/>
                </a:solidFill>
              </a:rPr>
              <a:t>Gleich</a:t>
            </a:r>
            <a:endParaRPr lang="hu-HU" sz="48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sz="4400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sz="3500" b="1" dirty="0" err="1" smtClean="0"/>
              <a:t>Croatia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8808" r="7847"/>
          <a:stretch>
            <a:fillRect/>
          </a:stretch>
        </p:blipFill>
        <p:spPr>
          <a:xfrm>
            <a:off x="857224" y="2276872"/>
            <a:ext cx="3000396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071942"/>
            <a:ext cx="36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Congratulations </a:t>
            </a:r>
            <a:r>
              <a:rPr lang="hu-HU" dirty="0" err="1" smtClean="0"/>
              <a:t>to</a:t>
            </a:r>
            <a:r>
              <a:rPr lang="en-US" dirty="0" smtClean="0"/>
              <a:t> the bronze medal</a:t>
            </a:r>
            <a:r>
              <a:rPr lang="hu-HU" dirty="0" smtClean="0"/>
              <a:t> </a:t>
            </a:r>
            <a:r>
              <a:rPr lang="hu-HU" dirty="0" err="1" smtClean="0"/>
              <a:t>winners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pic>
        <p:nvPicPr>
          <p:cNvPr id="6" name="Kép 5" descr="ceoi2012logo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2" y="4669876"/>
            <a:ext cx="2777953" cy="11862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69585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85992"/>
            <a:ext cx="4429124" cy="1800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hu-HU" sz="4800" b="1" dirty="0" smtClean="0">
                <a:solidFill>
                  <a:srgbClr val="005294"/>
                </a:solidFill>
              </a:rPr>
              <a:t>Tom </a:t>
            </a:r>
            <a:r>
              <a:rPr lang="hu-HU" sz="4800" b="1" dirty="0" err="1" smtClean="0">
                <a:solidFill>
                  <a:srgbClr val="005294"/>
                </a:solidFill>
              </a:rPr>
              <a:t>Kalvari</a:t>
            </a:r>
            <a:endParaRPr lang="hu-HU" sz="48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sz="3600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sz="3500" b="1" dirty="0" smtClean="0"/>
              <a:t>Israel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59974" y="2276872"/>
            <a:ext cx="2896130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071942"/>
            <a:ext cx="2475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343380"/>
            <a:ext cx="4038600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smtClean="0">
                <a:solidFill>
                  <a:srgbClr val="005294"/>
                </a:solidFill>
              </a:rPr>
              <a:t>Vladimír </a:t>
            </a:r>
            <a:r>
              <a:rPr lang="hu-HU" sz="4400" b="1" dirty="0" err="1" smtClean="0">
                <a:solidFill>
                  <a:srgbClr val="005294"/>
                </a:solidFill>
              </a:rPr>
              <a:t>Macko</a:t>
            </a:r>
            <a:r>
              <a:rPr lang="hu-HU" sz="4400" b="1" dirty="0" smtClean="0">
                <a:solidFill>
                  <a:srgbClr val="005294"/>
                </a:solidFill>
              </a:rPr>
              <a:t> </a:t>
            </a:r>
          </a:p>
          <a:p>
            <a:pPr>
              <a:buNone/>
            </a:pPr>
            <a:endParaRPr lang="hu-HU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b="1" dirty="0" err="1" smtClean="0"/>
              <a:t>Slovakia</a:t>
            </a: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65313" y="2400768"/>
            <a:ext cx="2492307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4221088"/>
            <a:ext cx="27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71942"/>
            <a:ext cx="4038600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smtClean="0">
                <a:solidFill>
                  <a:srgbClr val="005294"/>
                </a:solidFill>
              </a:rPr>
              <a:t>Karol </a:t>
            </a:r>
            <a:r>
              <a:rPr lang="hu-HU" sz="4400" b="1" dirty="0" err="1" smtClean="0">
                <a:solidFill>
                  <a:srgbClr val="005294"/>
                </a:solidFill>
              </a:rPr>
              <a:t>Farbiś</a:t>
            </a:r>
            <a:r>
              <a:rPr lang="hu-HU" sz="4400" b="1" dirty="0" smtClean="0">
                <a:solidFill>
                  <a:srgbClr val="005294"/>
                </a:solidFill>
              </a:rPr>
              <a:t> </a:t>
            </a:r>
          </a:p>
          <a:p>
            <a:pPr>
              <a:buNone/>
            </a:pPr>
            <a:endParaRPr lang="hu-HU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b="1" dirty="0" err="1" smtClean="0"/>
              <a:t>Poland</a:t>
            </a: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2357430"/>
            <a:ext cx="2556910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071942"/>
            <a:ext cx="2883335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32" y="2271942"/>
            <a:ext cx="4429124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smtClean="0">
                <a:solidFill>
                  <a:srgbClr val="005294"/>
                </a:solidFill>
              </a:rPr>
              <a:t>Patrik Adrián</a:t>
            </a:r>
          </a:p>
          <a:p>
            <a:pPr>
              <a:buNone/>
            </a:pPr>
            <a:endParaRPr lang="hu-HU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b="1" dirty="0" smtClean="0"/>
              <a:t>Hungary</a:t>
            </a: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2257892"/>
            <a:ext cx="2880001" cy="3600000"/>
          </a:xfrm>
        </p:spPr>
      </p:pic>
      <p:pic>
        <p:nvPicPr>
          <p:cNvPr id="7" name="Tartalom helye 9" descr="Adrian Budău.jpg"/>
          <p:cNvPicPr>
            <a:picLocks noChangeAspect="1"/>
          </p:cNvPicPr>
          <p:nvPr/>
        </p:nvPicPr>
        <p:blipFill>
          <a:blip r:embed="rId3" cstate="print"/>
          <a:srcRect r="20624"/>
          <a:stretch>
            <a:fillRect/>
          </a:stretch>
        </p:blipFill>
        <p:spPr>
          <a:xfrm>
            <a:off x="4572000" y="4071942"/>
            <a:ext cx="285752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Bronze</a:t>
            </a:r>
            <a:r>
              <a:rPr lang="hu-HU" dirty="0" smtClean="0"/>
              <a:t>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714876" y="2143117"/>
            <a:ext cx="4429124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smtClean="0">
                <a:solidFill>
                  <a:srgbClr val="005294"/>
                </a:solidFill>
              </a:rPr>
              <a:t>Marin </a:t>
            </a:r>
            <a:r>
              <a:rPr lang="hu-HU" sz="4400" b="1" dirty="0" err="1" smtClean="0">
                <a:solidFill>
                  <a:srgbClr val="005294"/>
                </a:solidFill>
              </a:rPr>
              <a:t>Tomic</a:t>
            </a:r>
            <a:endParaRPr lang="hu-HU" sz="44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b="1" dirty="0" err="1" smtClean="0"/>
              <a:t>Croatia</a:t>
            </a: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0793" r="9832"/>
          <a:stretch>
            <a:fillRect/>
          </a:stretch>
        </p:blipFill>
        <p:spPr>
          <a:xfrm>
            <a:off x="1000100" y="2276872"/>
            <a:ext cx="2857520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143380"/>
            <a:ext cx="36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Congratulations </a:t>
            </a:r>
            <a:r>
              <a:rPr lang="hu-HU" dirty="0" err="1" smtClean="0"/>
              <a:t>to</a:t>
            </a:r>
            <a:r>
              <a:rPr lang="en-US" dirty="0" smtClean="0"/>
              <a:t> the bronze medal</a:t>
            </a:r>
            <a:r>
              <a:rPr lang="hu-HU" dirty="0" smtClean="0"/>
              <a:t> </a:t>
            </a:r>
            <a:r>
              <a:rPr lang="hu-HU" dirty="0" err="1" smtClean="0"/>
              <a:t>winners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pic>
        <p:nvPicPr>
          <p:cNvPr id="6" name="Kép 5" descr="ceoi2012logo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2" y="4669876"/>
            <a:ext cx="2777953" cy="11862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69585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en-GB" noProof="0" dirty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1128" t="11323" r="17760" b="20029"/>
          <a:stretch>
            <a:fillRect/>
          </a:stretch>
        </p:blipFill>
        <p:spPr>
          <a:xfrm rot="-5400000">
            <a:off x="2641531" y="2787701"/>
            <a:ext cx="3746810" cy="3029144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393156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343380"/>
            <a:ext cx="4429124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err="1" smtClean="0">
                <a:solidFill>
                  <a:srgbClr val="005294"/>
                </a:solidFill>
              </a:rPr>
              <a:t>Tomislav</a:t>
            </a:r>
            <a:r>
              <a:rPr lang="hu-HU" sz="4400" b="1" dirty="0" smtClean="0">
                <a:solidFill>
                  <a:srgbClr val="005294"/>
                </a:solidFill>
              </a:rPr>
              <a:t> </a:t>
            </a:r>
            <a:r>
              <a:rPr lang="hu-HU" sz="4400" b="1" dirty="0" err="1" smtClean="0">
                <a:solidFill>
                  <a:srgbClr val="005294"/>
                </a:solidFill>
              </a:rPr>
              <a:t>Tunkovic</a:t>
            </a:r>
            <a:endParaRPr lang="hu-HU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b="1" dirty="0" smtClean="0"/>
          </a:p>
          <a:p>
            <a:pPr>
              <a:buNone/>
            </a:pPr>
            <a:r>
              <a:rPr lang="hu-HU" b="1" dirty="0" err="1" smtClean="0"/>
              <a:t>Croatia</a:t>
            </a: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922" r="8718"/>
          <a:stretch>
            <a:fillRect/>
          </a:stretch>
        </p:blipFill>
        <p:spPr>
          <a:xfrm>
            <a:off x="928662" y="2329330"/>
            <a:ext cx="2928958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143380"/>
            <a:ext cx="36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71942"/>
            <a:ext cx="4572000" cy="1800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hu-HU" sz="4800" b="1" dirty="0" err="1" smtClean="0">
                <a:solidFill>
                  <a:srgbClr val="005294"/>
                </a:solidFill>
              </a:rPr>
              <a:t>Bartłomiej</a:t>
            </a:r>
            <a:r>
              <a:rPr lang="hu-HU" sz="4800" b="1" dirty="0" smtClean="0">
                <a:solidFill>
                  <a:srgbClr val="005294"/>
                </a:solidFill>
              </a:rPr>
              <a:t> </a:t>
            </a:r>
            <a:r>
              <a:rPr lang="hu-HU" sz="4800" b="1" dirty="0" err="1" smtClean="0">
                <a:solidFill>
                  <a:srgbClr val="005294"/>
                </a:solidFill>
              </a:rPr>
              <a:t>Dudek</a:t>
            </a:r>
            <a:endParaRPr lang="hu-HU" sz="48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b="1" dirty="0" smtClean="0"/>
          </a:p>
          <a:p>
            <a:pPr>
              <a:buNone/>
            </a:pPr>
            <a:r>
              <a:rPr lang="hu-HU" sz="3500" b="1" dirty="0" err="1" smtClean="0"/>
              <a:t>Poland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2285992"/>
            <a:ext cx="2700782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071942"/>
            <a:ext cx="2883335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071678"/>
            <a:ext cx="4572000" cy="214314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hu-HU" sz="7000" b="1" dirty="0" smtClean="0">
                <a:solidFill>
                  <a:srgbClr val="005294"/>
                </a:solidFill>
              </a:rPr>
              <a:t>Georgi</a:t>
            </a:r>
          </a:p>
          <a:p>
            <a:pPr>
              <a:buNone/>
            </a:pPr>
            <a:r>
              <a:rPr lang="hu-HU" sz="4800" b="1" dirty="0" smtClean="0">
                <a:solidFill>
                  <a:srgbClr val="005294"/>
                </a:solidFill>
              </a:rPr>
              <a:t> </a:t>
            </a:r>
            <a:r>
              <a:rPr lang="hu-HU" sz="7000" b="1" dirty="0" err="1" smtClean="0">
                <a:solidFill>
                  <a:srgbClr val="005294"/>
                </a:solidFill>
              </a:rPr>
              <a:t>Nikolaev</a:t>
            </a:r>
            <a:r>
              <a:rPr lang="hu-HU" sz="7000" b="1" dirty="0" smtClean="0">
                <a:solidFill>
                  <a:srgbClr val="005294"/>
                </a:solidFill>
              </a:rPr>
              <a:t> </a:t>
            </a:r>
            <a:r>
              <a:rPr lang="hu-HU" sz="7000" b="1" dirty="0" err="1" smtClean="0">
                <a:solidFill>
                  <a:srgbClr val="005294"/>
                </a:solidFill>
              </a:rPr>
              <a:t>Georgiev</a:t>
            </a:r>
            <a:endParaRPr lang="hu-HU" sz="70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b="1" dirty="0" smtClean="0"/>
          </a:p>
          <a:p>
            <a:pPr>
              <a:buNone/>
            </a:pPr>
            <a:r>
              <a:rPr lang="hu-HU" sz="5100" b="1" dirty="0" err="1" smtClean="0"/>
              <a:t>Bulgaria</a:t>
            </a:r>
            <a:endParaRPr lang="hu-HU" sz="51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1906" r="14671"/>
          <a:stretch>
            <a:fillRect/>
          </a:stretch>
        </p:blipFill>
        <p:spPr>
          <a:xfrm>
            <a:off x="1214414" y="2257892"/>
            <a:ext cx="2643206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106941"/>
            <a:ext cx="2883335" cy="17300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71942"/>
            <a:ext cx="4572000" cy="1800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hu-HU" sz="4800" b="1" dirty="0" err="1" smtClean="0">
                <a:solidFill>
                  <a:srgbClr val="005294"/>
                </a:solidFill>
              </a:rPr>
              <a:t>Şerban</a:t>
            </a:r>
            <a:r>
              <a:rPr lang="hu-HU" sz="4800" b="1" dirty="0" smtClean="0">
                <a:solidFill>
                  <a:srgbClr val="005294"/>
                </a:solidFill>
              </a:rPr>
              <a:t> </a:t>
            </a:r>
          </a:p>
          <a:p>
            <a:pPr>
              <a:buNone/>
            </a:pPr>
            <a:r>
              <a:rPr lang="hu-HU" sz="4800" b="1" dirty="0" err="1" smtClean="0">
                <a:solidFill>
                  <a:srgbClr val="005294"/>
                </a:solidFill>
              </a:rPr>
              <a:t>Andrei</a:t>
            </a:r>
            <a:r>
              <a:rPr lang="hu-HU" sz="4800" b="1" dirty="0" smtClean="0">
                <a:solidFill>
                  <a:srgbClr val="005294"/>
                </a:solidFill>
              </a:rPr>
              <a:t> </a:t>
            </a:r>
            <a:r>
              <a:rPr lang="hu-HU" sz="4800" b="1" dirty="0" err="1" smtClean="0">
                <a:solidFill>
                  <a:srgbClr val="005294"/>
                </a:solidFill>
              </a:rPr>
              <a:t>Stan</a:t>
            </a:r>
            <a:endParaRPr lang="hu-HU" b="1" dirty="0" smtClean="0"/>
          </a:p>
          <a:p>
            <a:pPr>
              <a:buNone/>
            </a:pPr>
            <a:r>
              <a:rPr lang="hu-HU" sz="3500" b="1" dirty="0" err="1" smtClean="0"/>
              <a:t>Romania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6656" t="11906" r="19447" b="24593"/>
          <a:stretch>
            <a:fillRect/>
          </a:stretch>
        </p:blipFill>
        <p:spPr>
          <a:xfrm>
            <a:off x="1214414" y="2257892"/>
            <a:ext cx="2587500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63667" y="4071942"/>
            <a:ext cx="27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71942"/>
            <a:ext cx="4572000" cy="1800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hu-HU" sz="4800" b="1" dirty="0" smtClean="0">
                <a:solidFill>
                  <a:srgbClr val="005294"/>
                </a:solidFill>
              </a:rPr>
              <a:t>Martin </a:t>
            </a:r>
            <a:r>
              <a:rPr lang="hu-HU" sz="4800" b="1" dirty="0" err="1" smtClean="0">
                <a:solidFill>
                  <a:srgbClr val="005294"/>
                </a:solidFill>
              </a:rPr>
              <a:t>Raszyk</a:t>
            </a:r>
            <a:r>
              <a:rPr lang="hu-HU" sz="4800" b="1" dirty="0" smtClean="0">
                <a:solidFill>
                  <a:srgbClr val="005294"/>
                </a:solidFill>
              </a:rPr>
              <a:t> </a:t>
            </a:r>
          </a:p>
          <a:p>
            <a:pPr>
              <a:buNone/>
            </a:pPr>
            <a:endParaRPr lang="hu-HU" sz="3500" b="1" dirty="0" smtClean="0"/>
          </a:p>
          <a:p>
            <a:pPr>
              <a:buNone/>
            </a:pPr>
            <a:r>
              <a:rPr lang="hu-HU" sz="3500" b="1" dirty="0" err="1" smtClean="0"/>
              <a:t>Czech</a:t>
            </a:r>
            <a:r>
              <a:rPr lang="hu-HU" sz="3500" b="1" dirty="0" smtClean="0"/>
              <a:t> </a:t>
            </a:r>
            <a:r>
              <a:rPr lang="hu-HU" sz="3500" b="1" dirty="0" err="1" smtClean="0"/>
              <a:t>Republic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97290" y="2257892"/>
            <a:ext cx="2360330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63667" y="4071942"/>
            <a:ext cx="27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Congratulations </a:t>
            </a:r>
            <a:r>
              <a:rPr lang="hu-HU" dirty="0" err="1" smtClean="0"/>
              <a:t>to</a:t>
            </a:r>
            <a:r>
              <a:rPr lang="en-US" dirty="0" smtClean="0"/>
              <a:t> the 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SILVER</a:t>
            </a:r>
            <a:r>
              <a:rPr lang="en-US" dirty="0" smtClean="0"/>
              <a:t> medal</a:t>
            </a:r>
            <a:r>
              <a:rPr lang="hu-HU" dirty="0" smtClean="0"/>
              <a:t> </a:t>
            </a:r>
            <a:r>
              <a:rPr lang="hu-HU" dirty="0" err="1" smtClean="0"/>
              <a:t>winners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pic>
        <p:nvPicPr>
          <p:cNvPr id="6" name="Kép 5" descr="ceoi2012logo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2" y="4669876"/>
            <a:ext cx="2777953" cy="11862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69585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343380"/>
            <a:ext cx="4429124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err="1" smtClean="0">
                <a:solidFill>
                  <a:srgbClr val="005294"/>
                </a:solidFill>
              </a:rPr>
              <a:t>Antun</a:t>
            </a:r>
            <a:r>
              <a:rPr lang="hu-HU" sz="4400" b="1" dirty="0" smtClean="0">
                <a:solidFill>
                  <a:srgbClr val="005294"/>
                </a:solidFill>
              </a:rPr>
              <a:t> </a:t>
            </a:r>
            <a:r>
              <a:rPr lang="hu-HU" sz="4400" b="1" dirty="0" err="1" smtClean="0">
                <a:solidFill>
                  <a:srgbClr val="005294"/>
                </a:solidFill>
              </a:rPr>
              <a:t>Razum</a:t>
            </a:r>
            <a:endParaRPr lang="hu-HU" sz="44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b="1" dirty="0" smtClean="0"/>
          </a:p>
          <a:p>
            <a:pPr>
              <a:buNone/>
            </a:pPr>
            <a:r>
              <a:rPr lang="hu-HU" b="1" dirty="0" err="1" smtClean="0"/>
              <a:t>Croatia</a:t>
            </a: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3891" r="12687"/>
          <a:stretch>
            <a:fillRect/>
          </a:stretch>
        </p:blipFill>
        <p:spPr>
          <a:xfrm>
            <a:off x="1142976" y="2329330"/>
            <a:ext cx="2643206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143380"/>
            <a:ext cx="36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32" y="2271942"/>
            <a:ext cx="4429124" cy="1800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sz="4400" b="1" dirty="0" smtClean="0">
                <a:solidFill>
                  <a:srgbClr val="005294"/>
                </a:solidFill>
              </a:rPr>
              <a:t>Balázs Mezei</a:t>
            </a:r>
          </a:p>
          <a:p>
            <a:pPr>
              <a:buNone/>
            </a:pPr>
            <a:endParaRPr lang="hu-HU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b="1" dirty="0" smtClean="0"/>
              <a:t>Hungary</a:t>
            </a:r>
            <a:endParaRPr lang="hu-HU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59120" y="2257892"/>
            <a:ext cx="2398500" cy="3600000"/>
          </a:xfrm>
        </p:spPr>
      </p:pic>
      <p:pic>
        <p:nvPicPr>
          <p:cNvPr id="7" name="Tartalom helye 9" descr="Adrian Budău.jpg"/>
          <p:cNvPicPr>
            <a:picLocks noChangeAspect="1"/>
          </p:cNvPicPr>
          <p:nvPr/>
        </p:nvPicPr>
        <p:blipFill>
          <a:blip r:embed="rId3" cstate="print"/>
          <a:srcRect r="20624"/>
          <a:stretch>
            <a:fillRect/>
          </a:stretch>
        </p:blipFill>
        <p:spPr>
          <a:xfrm>
            <a:off x="4572000" y="4071942"/>
            <a:ext cx="285752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071678"/>
            <a:ext cx="4572000" cy="214314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hu-HU" sz="7000" b="1" dirty="0" err="1" smtClean="0">
                <a:solidFill>
                  <a:srgbClr val="005294"/>
                </a:solidFill>
              </a:rPr>
              <a:t>Hristo</a:t>
            </a:r>
            <a:endParaRPr lang="hu-HU" sz="7000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sz="4800" b="1" dirty="0" smtClean="0">
                <a:solidFill>
                  <a:srgbClr val="005294"/>
                </a:solidFill>
              </a:rPr>
              <a:t> </a:t>
            </a:r>
            <a:r>
              <a:rPr lang="hu-HU" sz="7000" b="1" dirty="0" err="1" smtClean="0">
                <a:solidFill>
                  <a:srgbClr val="005294"/>
                </a:solidFill>
              </a:rPr>
              <a:t>Veselinov</a:t>
            </a:r>
            <a:r>
              <a:rPr lang="hu-HU" sz="7000" b="1" dirty="0" smtClean="0">
                <a:solidFill>
                  <a:srgbClr val="005294"/>
                </a:solidFill>
              </a:rPr>
              <a:t> </a:t>
            </a:r>
            <a:r>
              <a:rPr lang="hu-HU" sz="7000" b="1" dirty="0" err="1" smtClean="0">
                <a:solidFill>
                  <a:srgbClr val="005294"/>
                </a:solidFill>
              </a:rPr>
              <a:t>Venev</a:t>
            </a:r>
            <a:endParaRPr lang="hu-HU" sz="70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b="1" dirty="0" smtClean="0"/>
          </a:p>
          <a:p>
            <a:pPr>
              <a:buNone/>
            </a:pPr>
            <a:r>
              <a:rPr lang="hu-HU" sz="5100" b="1" dirty="0" err="1" smtClean="0"/>
              <a:t>Bulgaria</a:t>
            </a:r>
            <a:endParaRPr lang="hu-HU" sz="51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352" r="8261"/>
          <a:stretch>
            <a:fillRect/>
          </a:stretch>
        </p:blipFill>
        <p:spPr>
          <a:xfrm>
            <a:off x="1071538" y="2285992"/>
            <a:ext cx="2714644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106941"/>
            <a:ext cx="2883335" cy="17300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71942"/>
            <a:ext cx="4572000" cy="1800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hu-HU" sz="4400" b="1" dirty="0" err="1" smtClean="0">
                <a:solidFill>
                  <a:srgbClr val="005294"/>
                </a:solidFill>
              </a:rPr>
              <a:t>Andrei</a:t>
            </a:r>
            <a:r>
              <a:rPr lang="hu-HU" sz="4400" b="1" dirty="0" smtClean="0">
                <a:solidFill>
                  <a:srgbClr val="005294"/>
                </a:solidFill>
              </a:rPr>
              <a:t> </a:t>
            </a:r>
            <a:r>
              <a:rPr lang="hu-HU" sz="4400" b="1" dirty="0" err="1" smtClean="0">
                <a:solidFill>
                  <a:srgbClr val="005294"/>
                </a:solidFill>
              </a:rPr>
              <a:t>Purice</a:t>
            </a:r>
            <a:endParaRPr lang="hu-HU" sz="44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sz="3500" b="1" dirty="0" smtClean="0"/>
          </a:p>
          <a:p>
            <a:pPr>
              <a:buNone/>
            </a:pPr>
            <a:r>
              <a:rPr lang="hu-HU" sz="3500" b="1" dirty="0" err="1" smtClean="0"/>
              <a:t>Romania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2285992"/>
            <a:ext cx="2979309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63667" y="4071942"/>
            <a:ext cx="27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Silver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71942"/>
            <a:ext cx="4572000" cy="1800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hu-HU" sz="4800" b="1" dirty="0" err="1" smtClean="0">
                <a:solidFill>
                  <a:srgbClr val="005294"/>
                </a:solidFill>
              </a:rPr>
              <a:t>Wiktor</a:t>
            </a:r>
            <a:r>
              <a:rPr lang="hu-HU" sz="4800" b="1" dirty="0" smtClean="0">
                <a:solidFill>
                  <a:srgbClr val="005294"/>
                </a:solidFill>
              </a:rPr>
              <a:t> </a:t>
            </a:r>
            <a:r>
              <a:rPr lang="hu-HU" sz="4800" b="1" dirty="0" err="1" smtClean="0">
                <a:solidFill>
                  <a:srgbClr val="005294"/>
                </a:solidFill>
              </a:rPr>
              <a:t>Kuropatwa</a:t>
            </a:r>
            <a:endParaRPr lang="hu-HU" sz="48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b="1" dirty="0" smtClean="0"/>
          </a:p>
          <a:p>
            <a:pPr>
              <a:buNone/>
            </a:pPr>
            <a:r>
              <a:rPr lang="hu-HU" sz="3500" b="1" dirty="0" err="1" smtClean="0"/>
              <a:t>Poland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2426"/>
          <a:stretch>
            <a:fillRect/>
          </a:stretch>
        </p:blipFill>
        <p:spPr>
          <a:xfrm>
            <a:off x="1285852" y="2285992"/>
            <a:ext cx="2517436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071942"/>
            <a:ext cx="2883335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Congratulations </a:t>
            </a:r>
            <a:r>
              <a:rPr lang="hu-HU" dirty="0" err="1" smtClean="0"/>
              <a:t>to</a:t>
            </a:r>
            <a:r>
              <a:rPr lang="en-US" dirty="0" smtClean="0"/>
              <a:t> the 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SILVER</a:t>
            </a:r>
            <a:r>
              <a:rPr lang="en-US" dirty="0" smtClean="0"/>
              <a:t> medal</a:t>
            </a:r>
            <a:r>
              <a:rPr lang="hu-HU" dirty="0" smtClean="0"/>
              <a:t> </a:t>
            </a:r>
            <a:r>
              <a:rPr lang="hu-HU" dirty="0" err="1" smtClean="0"/>
              <a:t>winners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pic>
        <p:nvPicPr>
          <p:cNvPr id="6" name="Kép 5" descr="ceoi2012logo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2" y="4669876"/>
            <a:ext cx="2777953" cy="11862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69585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Gold </a:t>
            </a:r>
            <a:r>
              <a:rPr lang="hu-HU" dirty="0" err="1" smtClean="0"/>
              <a:t>Medal</a:t>
            </a:r>
            <a:endParaRPr lang="en-GB" noProof="0" dirty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67346" y="2641968"/>
            <a:ext cx="2519100" cy="3358800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393156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Gold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071934" y="2285992"/>
            <a:ext cx="5429288" cy="192882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vi-VN" sz="7000" b="1" dirty="0" smtClean="0">
                <a:solidFill>
                  <a:srgbClr val="005294"/>
                </a:solidFill>
              </a:rPr>
              <a:t>Vlad </a:t>
            </a:r>
            <a:endParaRPr lang="hu-HU" sz="7000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vi-VN" sz="7000" b="1" dirty="0" smtClean="0">
                <a:solidFill>
                  <a:srgbClr val="005294"/>
                </a:solidFill>
              </a:rPr>
              <a:t>Alexandru Gavrilă</a:t>
            </a:r>
            <a:endParaRPr lang="hu-HU" sz="7000" b="1" dirty="0" smtClean="0"/>
          </a:p>
          <a:p>
            <a:pPr>
              <a:buNone/>
            </a:pPr>
            <a:r>
              <a:rPr lang="hu-HU" sz="5100" b="1" dirty="0" err="1" smtClean="0"/>
              <a:t>Romania</a:t>
            </a:r>
            <a:endParaRPr lang="hu-HU" sz="51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2285992"/>
            <a:ext cx="2759358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4071942"/>
            <a:ext cx="27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Gold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071678"/>
            <a:ext cx="4572000" cy="214314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hu-HU" sz="7000" b="1" dirty="0" err="1" smtClean="0">
                <a:solidFill>
                  <a:srgbClr val="005294"/>
                </a:solidFill>
              </a:rPr>
              <a:t>Rumen</a:t>
            </a:r>
            <a:r>
              <a:rPr lang="hu-HU" sz="7000" b="1" dirty="0" smtClean="0">
                <a:solidFill>
                  <a:srgbClr val="005294"/>
                </a:solidFill>
              </a:rPr>
              <a:t> </a:t>
            </a:r>
          </a:p>
          <a:p>
            <a:pPr>
              <a:buNone/>
            </a:pPr>
            <a:r>
              <a:rPr lang="hu-HU" sz="7000" b="1" dirty="0" err="1" smtClean="0">
                <a:solidFill>
                  <a:srgbClr val="005294"/>
                </a:solidFill>
              </a:rPr>
              <a:t>Hristov</a:t>
            </a:r>
            <a:r>
              <a:rPr lang="hu-HU" sz="7000" b="1" dirty="0" smtClean="0">
                <a:solidFill>
                  <a:srgbClr val="005294"/>
                </a:solidFill>
              </a:rPr>
              <a:t> </a:t>
            </a:r>
            <a:r>
              <a:rPr lang="hu-HU" sz="7000" b="1" dirty="0" err="1" smtClean="0">
                <a:solidFill>
                  <a:srgbClr val="005294"/>
                </a:solidFill>
              </a:rPr>
              <a:t>Hristov</a:t>
            </a:r>
            <a:endParaRPr lang="hu-HU" sz="70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b="1" dirty="0" smtClean="0"/>
          </a:p>
          <a:p>
            <a:pPr>
              <a:buNone/>
            </a:pPr>
            <a:r>
              <a:rPr lang="hu-HU" sz="5100" b="1" dirty="0" err="1" smtClean="0"/>
              <a:t>Bulgaria</a:t>
            </a:r>
            <a:endParaRPr lang="hu-HU" sz="51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6789" r="21121"/>
          <a:stretch>
            <a:fillRect/>
          </a:stretch>
        </p:blipFill>
        <p:spPr>
          <a:xfrm>
            <a:off x="1357290" y="2115016"/>
            <a:ext cx="2500330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106941"/>
            <a:ext cx="2883335" cy="17300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Gold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357430"/>
            <a:ext cx="4572000" cy="214314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hu-HU" sz="5700" b="1" dirty="0" err="1" smtClean="0">
                <a:solidFill>
                  <a:srgbClr val="005294"/>
                </a:solidFill>
              </a:rPr>
              <a:t>Yordan</a:t>
            </a:r>
            <a:r>
              <a:rPr lang="hu-HU" sz="5700" b="1" dirty="0" smtClean="0">
                <a:solidFill>
                  <a:srgbClr val="005294"/>
                </a:solidFill>
              </a:rPr>
              <a:t> </a:t>
            </a:r>
          </a:p>
          <a:p>
            <a:pPr>
              <a:buNone/>
            </a:pPr>
            <a:r>
              <a:rPr lang="hu-HU" sz="5700" b="1" dirty="0" err="1" smtClean="0">
                <a:solidFill>
                  <a:srgbClr val="005294"/>
                </a:solidFill>
              </a:rPr>
              <a:t>Nikolov</a:t>
            </a:r>
            <a:r>
              <a:rPr lang="hu-HU" sz="5700" b="1" dirty="0" smtClean="0">
                <a:solidFill>
                  <a:srgbClr val="005294"/>
                </a:solidFill>
              </a:rPr>
              <a:t> </a:t>
            </a:r>
            <a:r>
              <a:rPr lang="hu-HU" sz="5700" b="1" dirty="0" err="1" smtClean="0">
                <a:solidFill>
                  <a:srgbClr val="005294"/>
                </a:solidFill>
              </a:rPr>
              <a:t>Chaparov</a:t>
            </a:r>
            <a:endParaRPr lang="hu-HU" sz="5700" b="1" dirty="0" smtClean="0"/>
          </a:p>
          <a:p>
            <a:pPr>
              <a:buNone/>
            </a:pPr>
            <a:r>
              <a:rPr lang="hu-HU" sz="4100" b="1" dirty="0" err="1" smtClean="0"/>
              <a:t>Bulgaria</a:t>
            </a:r>
            <a:endParaRPr lang="hu-HU" sz="41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3891" r="12687"/>
          <a:stretch>
            <a:fillRect/>
          </a:stretch>
        </p:blipFill>
        <p:spPr>
          <a:xfrm>
            <a:off x="1214414" y="2143116"/>
            <a:ext cx="2643206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106941"/>
            <a:ext cx="2883335" cy="17300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Gold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572000" y="2271942"/>
            <a:ext cx="4572000" cy="194287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hu-HU" sz="4800" b="1" dirty="0" err="1" smtClean="0">
                <a:solidFill>
                  <a:srgbClr val="005294"/>
                </a:solidFill>
              </a:rPr>
              <a:t>Mateusz</a:t>
            </a:r>
            <a:r>
              <a:rPr lang="hu-HU" sz="4800" b="1" dirty="0" smtClean="0">
                <a:solidFill>
                  <a:srgbClr val="005294"/>
                </a:solidFill>
              </a:rPr>
              <a:t> </a:t>
            </a:r>
          </a:p>
          <a:p>
            <a:pPr>
              <a:buNone/>
            </a:pPr>
            <a:r>
              <a:rPr lang="hu-HU" sz="4800" b="1" dirty="0" err="1" smtClean="0">
                <a:solidFill>
                  <a:srgbClr val="005294"/>
                </a:solidFill>
              </a:rPr>
              <a:t>Gołębiewski</a:t>
            </a:r>
            <a:endParaRPr lang="hu-HU" sz="4800" b="1" dirty="0" smtClean="0"/>
          </a:p>
          <a:p>
            <a:pPr>
              <a:buNone/>
            </a:pPr>
            <a:r>
              <a:rPr lang="hu-HU" sz="3500" b="1" dirty="0" err="1" smtClean="0"/>
              <a:t>Poland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2257892"/>
            <a:ext cx="2700000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071942"/>
            <a:ext cx="2883335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Gold </a:t>
            </a:r>
            <a:r>
              <a:rPr lang="hu-HU" dirty="0" err="1" smtClean="0"/>
              <a:t>Medal</a:t>
            </a:r>
            <a:endParaRPr lang="hu-HU" dirty="0"/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4294967295"/>
          </p:nvPr>
        </p:nvSpPr>
        <p:spPr>
          <a:xfrm>
            <a:off x="4071934" y="2285992"/>
            <a:ext cx="5429288" cy="1800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vi-VN" sz="4800" b="1" dirty="0" smtClean="0">
                <a:solidFill>
                  <a:srgbClr val="005294"/>
                </a:solidFill>
              </a:rPr>
              <a:t>Adrian Budău</a:t>
            </a:r>
            <a:endParaRPr lang="hu-HU" sz="4800" b="1" dirty="0" smtClean="0">
              <a:solidFill>
                <a:srgbClr val="005294"/>
              </a:solidFill>
            </a:endParaRPr>
          </a:p>
          <a:p>
            <a:pPr>
              <a:buNone/>
            </a:pPr>
            <a:endParaRPr lang="hu-HU" sz="3500" b="1" dirty="0" smtClean="0">
              <a:solidFill>
                <a:srgbClr val="005294"/>
              </a:solidFill>
            </a:endParaRPr>
          </a:p>
          <a:p>
            <a:pPr>
              <a:buNone/>
            </a:pPr>
            <a:r>
              <a:rPr lang="hu-HU" sz="3500" b="1" dirty="0" err="1" smtClean="0"/>
              <a:t>Romania</a:t>
            </a:r>
            <a:endParaRPr lang="hu-HU" sz="3500" b="1" dirty="0"/>
          </a:p>
        </p:txBody>
      </p:sp>
      <p:pic>
        <p:nvPicPr>
          <p:cNvPr id="10" name="Tartalom helye 9" descr="Adrian Budă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10446"/>
          <a:stretch>
            <a:fillRect/>
          </a:stretch>
        </p:blipFill>
        <p:spPr>
          <a:xfrm>
            <a:off x="1071538" y="2285992"/>
            <a:ext cx="2643206" cy="3600000"/>
          </a:xfrm>
        </p:spPr>
      </p:pic>
      <p:pic>
        <p:nvPicPr>
          <p:cNvPr id="12" name="Tartalom helye 9" descr="Adrian Budă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4071942"/>
            <a:ext cx="27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822464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Congratulations </a:t>
            </a:r>
            <a:r>
              <a:rPr lang="hu-HU" dirty="0" err="1" smtClean="0"/>
              <a:t>to</a:t>
            </a:r>
            <a:r>
              <a:rPr lang="en-US" dirty="0" smtClean="0"/>
              <a:t> the 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Gold</a:t>
            </a:r>
            <a:r>
              <a:rPr lang="en-US" dirty="0" smtClean="0"/>
              <a:t> medal</a:t>
            </a:r>
            <a:r>
              <a:rPr lang="hu-HU" dirty="0" smtClean="0"/>
              <a:t> </a:t>
            </a:r>
            <a:r>
              <a:rPr lang="hu-HU" dirty="0" err="1" smtClean="0"/>
              <a:t>winners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pic>
        <p:nvPicPr>
          <p:cNvPr id="6" name="Kép 5" descr="ceoi2012logo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2" y="4669876"/>
            <a:ext cx="2777953" cy="11862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69585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974</TotalTime>
  <Words>539</Words>
  <Application>Microsoft Office PowerPoint</Application>
  <PresentationFormat>Diavetítés a képernyőre (4:3 oldalarány)</PresentationFormat>
  <Paragraphs>167</Paragraphs>
  <Slides>39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39</vt:i4>
      </vt:variant>
    </vt:vector>
  </HeadingPairs>
  <TitlesOfParts>
    <vt:vector size="40" baseType="lpstr">
      <vt:lpstr>Office-téma</vt:lpstr>
      <vt:lpstr> Closing Ceremony  </vt:lpstr>
      <vt:lpstr>Bronze Medal</vt:lpstr>
      <vt:lpstr>Bronze Medal</vt:lpstr>
      <vt:lpstr>Bronze Medal</vt:lpstr>
      <vt:lpstr>Bronze Medal</vt:lpstr>
      <vt:lpstr>Bronze Medal</vt:lpstr>
      <vt:lpstr>Congratulations to the bronze medal winners</vt:lpstr>
      <vt:lpstr>Bronze Medal</vt:lpstr>
      <vt:lpstr>Bronze Medal</vt:lpstr>
      <vt:lpstr>Bronze Medal</vt:lpstr>
      <vt:lpstr>Bronze Medal</vt:lpstr>
      <vt:lpstr>Bronze Medal</vt:lpstr>
      <vt:lpstr>Congratulations to the bronze medal winners</vt:lpstr>
      <vt:lpstr>Bronze Medal</vt:lpstr>
      <vt:lpstr>Bronze Medal</vt:lpstr>
      <vt:lpstr>Bronze Medal</vt:lpstr>
      <vt:lpstr>Bronze Medal</vt:lpstr>
      <vt:lpstr>Bronze Medal</vt:lpstr>
      <vt:lpstr>Congratulations to the bronze medal winners</vt:lpstr>
      <vt:lpstr>Silver Medal</vt:lpstr>
      <vt:lpstr>Silver Medal</vt:lpstr>
      <vt:lpstr>Silver Medal</vt:lpstr>
      <vt:lpstr>Silver Medal</vt:lpstr>
      <vt:lpstr>Silver Medal</vt:lpstr>
      <vt:lpstr>Silver Medal</vt:lpstr>
      <vt:lpstr>Congratulations to the  SILVER medal winners</vt:lpstr>
      <vt:lpstr>Silver Medal</vt:lpstr>
      <vt:lpstr>Silver Medal</vt:lpstr>
      <vt:lpstr>Silver Medal</vt:lpstr>
      <vt:lpstr>Silver Medal</vt:lpstr>
      <vt:lpstr>Silver Medal</vt:lpstr>
      <vt:lpstr>Congratulations to the  SILVER medal winners</vt:lpstr>
      <vt:lpstr>Gold Medal</vt:lpstr>
      <vt:lpstr>Gold Medal</vt:lpstr>
      <vt:lpstr>Gold Medal</vt:lpstr>
      <vt:lpstr>Gold Medal</vt:lpstr>
      <vt:lpstr>Gold Medal</vt:lpstr>
      <vt:lpstr>Gold Medal</vt:lpstr>
      <vt:lpstr>Congratulations to the  Gold medal winners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Abonyi-Tóth Andor</dc:creator>
  <cp:lastModifiedBy>EJG</cp:lastModifiedBy>
  <cp:revision>180</cp:revision>
  <dcterms:created xsi:type="dcterms:W3CDTF">2012-05-16T16:58:17Z</dcterms:created>
  <dcterms:modified xsi:type="dcterms:W3CDTF">2012-07-12T14:27:17Z</dcterms:modified>
</cp:coreProperties>
</file>